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74" r:id="rId3"/>
    <p:sldId id="261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3" r:id="rId14"/>
  </p:sldIdLst>
  <p:sldSz cx="9144000" cy="6858000" type="screen4x3"/>
  <p:notesSz cx="6858000" cy="9144000"/>
  <p:custDataLst>
    <p:tags r:id="rId15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3" d="100"/>
          <a:sy n="83" d="100"/>
        </p:scale>
        <p:origin x="1450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36063" cy="6838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7460" y="476115"/>
            <a:ext cx="8640000" cy="475671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6" name="Rectangle 15"/>
          <p:cNvSpPr/>
          <p:nvPr/>
        </p:nvSpPr>
        <p:spPr bwMode="white">
          <a:xfrm>
            <a:off x="355600" y="2929255"/>
            <a:ext cx="8284845" cy="26777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705" y="908550"/>
            <a:ext cx="8640000" cy="326749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195" y="260215"/>
            <a:ext cx="8640000" cy="356910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52283" y="1863449"/>
            <a:ext cx="6734818" cy="18227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4" name="img_16777215" descr="12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195" y="3788910"/>
            <a:ext cx="8640000" cy="296587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2"/>
          <p:cNvSpPr/>
          <p:nvPr/>
        </p:nvSpPr>
        <p:spPr bwMode="white">
          <a:xfrm>
            <a:off x="671335" y="5391055"/>
            <a:ext cx="6944388" cy="11157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5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29713" cy="68738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7924" y="1827396"/>
            <a:ext cx="1874520" cy="70104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5899" y="2835141"/>
            <a:ext cx="3863340" cy="71628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47664" y="3933056"/>
            <a:ext cx="6035040" cy="5410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315" y="188460"/>
            <a:ext cx="8640000" cy="47895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885343" y="3785404"/>
            <a:ext cx="6506196" cy="3911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6" name="img_16777215" descr="2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315" y="4447405"/>
            <a:ext cx="8640000" cy="24104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1605" y="620260"/>
            <a:ext cx="8144262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437704" y="1806406"/>
            <a:ext cx="422029" cy="2875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413159" y="1806406"/>
            <a:ext cx="422029" cy="2875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954312" y="1806406"/>
            <a:ext cx="439987" cy="2875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437704" y="2606157"/>
            <a:ext cx="413049" cy="2695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413159" y="2606157"/>
            <a:ext cx="413049" cy="2785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954312" y="2597171"/>
            <a:ext cx="439987" cy="2875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437704" y="3387935"/>
            <a:ext cx="422029" cy="2785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3413159" y="3387935"/>
            <a:ext cx="431008" cy="2785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5882478" y="3387935"/>
            <a:ext cx="610595" cy="2785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2515225" y="5859074"/>
            <a:ext cx="386111" cy="2875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5640035" y="5859074"/>
            <a:ext cx="413049" cy="2785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195" y="836160"/>
            <a:ext cx="8640000" cy="346852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5119934" y="3104039"/>
            <a:ext cx="438191" cy="2953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833937" y="3828236"/>
            <a:ext cx="1057375" cy="2953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94740" y="990465"/>
            <a:ext cx="8640000" cy="367513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828190" y="1916406"/>
            <a:ext cx="6191841" cy="25773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805" y="764405"/>
            <a:ext cx="8640000" cy="283617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950" y="764405"/>
            <a:ext cx="8640000" cy="444881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219826" y="1974253"/>
            <a:ext cx="390562" cy="3810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991645" y="2050464"/>
            <a:ext cx="266725" cy="2191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677731" y="2050464"/>
            <a:ext cx="266725" cy="2286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315085" y="2888785"/>
            <a:ext cx="266725" cy="2286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991645" y="2888785"/>
            <a:ext cx="266725" cy="2286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582472" y="2812574"/>
            <a:ext cx="390562" cy="3810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3315085" y="3736632"/>
            <a:ext cx="266725" cy="2191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4896386" y="3660421"/>
            <a:ext cx="390562" cy="3715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6677731" y="3736632"/>
            <a:ext cx="266725" cy="2191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285846" y="4574952"/>
            <a:ext cx="6353781" cy="4001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285846" y="4803585"/>
            <a:ext cx="647761" cy="1524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85186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b87776f7-315b-4f91-9c0d-abe51bfe101b"/>
  <p:tag name="COMMONDATA" val="eyJoZGlkIjoiNTFhM2RhYzI2NWUwNWU0YjBjZDk5MTExNzY5ZDMyYTY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940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全屏显示(4:3)</PresentationFormat>
  <Paragraphs>0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16" baseType="lpstr">
      <vt:lpstr>宋体</vt:lpstr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</cp:lastModifiedBy>
  <cp:revision>9</cp:revision>
  <dcterms:created xsi:type="dcterms:W3CDTF">2022-11-08T02:00:00Z</dcterms:created>
  <dcterms:modified xsi:type="dcterms:W3CDTF">2022-11-19T08:34:38Z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BCC03DAA537D4E2386D74EEA51292425</vt:lpwstr>
  </property>
</Properties>
</file>