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7226" y="1217279"/>
            <a:ext cx="781124" cy="173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9177" y="1904068"/>
            <a:ext cx="1466990" cy="71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9177" y="3544729"/>
            <a:ext cx="790650" cy="42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7226" y="3249028"/>
            <a:ext cx="781124" cy="173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4088" y="4646822"/>
            <a:ext cx="432048" cy="87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04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1053330"/>
            <a:ext cx="8640000" cy="41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946" y="1196336"/>
            <a:ext cx="7849349" cy="353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45024"/>
            <a:ext cx="5379720" cy="548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476" y="2458209"/>
            <a:ext cx="3307080" cy="78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39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8207" y="3832472"/>
            <a:ext cx="2905402" cy="192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1416" y="4004103"/>
            <a:ext cx="3191179" cy="151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56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5815" y="1405080"/>
            <a:ext cx="1686085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815" y="2758436"/>
            <a:ext cx="1686085" cy="38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5815" y="4111791"/>
            <a:ext cx="1686085" cy="38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5815" y="5455616"/>
            <a:ext cx="1686085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48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2084" y="3777747"/>
            <a:ext cx="438191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1787" y="3777747"/>
            <a:ext cx="47629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0067" y="3777747"/>
            <a:ext cx="47629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8821" y="3777747"/>
            <a:ext cx="466769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7101" y="3777747"/>
            <a:ext cx="476295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2690132"/>
            <a:ext cx="2540871" cy="229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2042656"/>
            <a:ext cx="1114531" cy="38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4063282"/>
            <a:ext cx="6953914" cy="86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3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2407785"/>
            <a:ext cx="8640000" cy="204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933950"/>
            <a:ext cx="8640000" cy="47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946" y="1124739"/>
            <a:ext cx="7735038" cy="441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