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70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4040" y="764405"/>
            <a:ext cx="8640000" cy="56112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95475" y="1192530"/>
            <a:ext cx="5339715" cy="4628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3717032"/>
            <a:ext cx="4747260" cy="6324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3331" y="2304792"/>
            <a:ext cx="2689860" cy="815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548505"/>
            <a:ext cx="802098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105216" y="4981316"/>
            <a:ext cx="627883" cy="318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21566" y="5715693"/>
            <a:ext cx="627883" cy="327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78686" y="5715693"/>
            <a:ext cx="601353" cy="327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460" y="332605"/>
            <a:ext cx="655300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74022" y="4271375"/>
            <a:ext cx="787517" cy="2963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86661" y="4271375"/>
            <a:ext cx="787517" cy="2963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92075" y="4271375"/>
            <a:ext cx="794742" cy="2963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04714" y="4271375"/>
            <a:ext cx="794742" cy="2963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74022" y="4907360"/>
            <a:ext cx="787517" cy="2963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786661" y="4907360"/>
            <a:ext cx="787517" cy="2963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892075" y="4907360"/>
            <a:ext cx="794742" cy="2963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004714" y="4907360"/>
            <a:ext cx="794742" cy="2963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674022" y="5543345"/>
            <a:ext cx="787517" cy="2963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786661" y="5543345"/>
            <a:ext cx="787517" cy="2963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892075" y="5543345"/>
            <a:ext cx="794742" cy="2963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004714" y="5543345"/>
            <a:ext cx="794742" cy="303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92650"/>
            <a:ext cx="8640000" cy="3906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3805" y="802505"/>
            <a:ext cx="8640000" cy="4194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5701" y="1126647"/>
            <a:ext cx="7411157" cy="1201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5701" y="2709224"/>
            <a:ext cx="7411157" cy="400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5701" y="3500512"/>
            <a:ext cx="7411157" cy="4099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5701" y="4301335"/>
            <a:ext cx="1419360" cy="390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692650"/>
            <a:ext cx="8640000" cy="49829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18878" y="3293678"/>
            <a:ext cx="1352679" cy="1695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56232" y="4084468"/>
            <a:ext cx="2543417" cy="8955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290" y="548505"/>
            <a:ext cx="8640000" cy="39084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57762" y="1435049"/>
            <a:ext cx="743020" cy="343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3860" y="1654302"/>
            <a:ext cx="2543417" cy="1696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780" y="116070"/>
            <a:ext cx="8640000" cy="45053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9144"/>
          <a:stretch>
            <a:fillRect/>
          </a:stretch>
        </p:blipFill>
        <p:spPr>
          <a:xfrm>
            <a:off x="2844165" y="3789045"/>
            <a:ext cx="2708910" cy="3149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2022-11-08T02:00:00Z</dcterms:created>
  <dcterms:modified xsi:type="dcterms:W3CDTF">2022-11-19T07:21:26Z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