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974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60065" y="1340485"/>
            <a:ext cx="2754630" cy="984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315" y="1301750"/>
            <a:ext cx="3269615" cy="2649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87900" y="1052830"/>
            <a:ext cx="2213610" cy="3300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654853" y="4628769"/>
            <a:ext cx="428665" cy="276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588392" y="4628769"/>
            <a:ext cx="438191" cy="276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550509" y="4628769"/>
            <a:ext cx="419140" cy="276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845435" y="4996815"/>
            <a:ext cx="3076575" cy="281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8" grpId="0" bldLvl="0" animBg="1"/>
      <p:bldP spid="11" grpId="0" animBg="1"/>
      <p:bldP spid="12" grpId="0" animBg="1"/>
      <p:bldP spid="13" grpId="0" animBg="1"/>
      <p:bldP spid="1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476115"/>
            <a:ext cx="8640000" cy="5297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1052695"/>
            <a:ext cx="8640000" cy="3286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5846" y="2008026"/>
            <a:ext cx="4496229" cy="1767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259" y="2492628"/>
            <a:ext cx="2689860" cy="8153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501008"/>
            <a:ext cx="8191500" cy="495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764405"/>
            <a:ext cx="8640000" cy="460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466464" y="4237100"/>
            <a:ext cx="809702" cy="295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71778" y="4237100"/>
            <a:ext cx="790650" cy="295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47721" y="4933547"/>
            <a:ext cx="1305049" cy="295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53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78954" y="1270839"/>
            <a:ext cx="457243" cy="391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16441" y="2663966"/>
            <a:ext cx="857331" cy="381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00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300" y="1929826"/>
            <a:ext cx="438191" cy="381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44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83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50200" y="1957500"/>
            <a:ext cx="266725" cy="305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73816" y="2644239"/>
            <a:ext cx="1486041" cy="305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69869" y="3340516"/>
            <a:ext cx="247673" cy="295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64423" y="4036793"/>
            <a:ext cx="685865" cy="295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31060" y="4675842"/>
            <a:ext cx="2009966" cy="391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26099" y="5419809"/>
            <a:ext cx="676339" cy="295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92650"/>
            <a:ext cx="8640000" cy="3644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764405"/>
            <a:ext cx="8640000" cy="40655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2022-11-08T02:00:00Z</dcterms:created>
  <dcterms:modified xsi:type="dcterms:W3CDTF">2022-11-19T07:19:50Z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