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115"/>
            <a:ext cx="8640000" cy="5070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6926" y="1486481"/>
            <a:ext cx="7306372" cy="400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7400" y="3898015"/>
            <a:ext cx="7382579" cy="400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6926" y="4698683"/>
            <a:ext cx="4000882" cy="400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5510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085868" y="4041893"/>
            <a:ext cx="676339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32660" y="5090652"/>
            <a:ext cx="647761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33233" y="5090652"/>
            <a:ext cx="466769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81392" y="5090652"/>
            <a:ext cx="647761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573016"/>
            <a:ext cx="3726180" cy="5867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792" y="2426206"/>
            <a:ext cx="525018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640000" cy="560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2924" y="604484"/>
            <a:ext cx="3048291" cy="40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7213" y="604484"/>
            <a:ext cx="1752767" cy="40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6926" y="1433570"/>
            <a:ext cx="438191" cy="381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7985" y="1424040"/>
            <a:ext cx="2143329" cy="40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4821" y="2253126"/>
            <a:ext cx="2953031" cy="40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7400" y="4711795"/>
            <a:ext cx="3896097" cy="40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7875" y="5588530"/>
            <a:ext cx="2886350" cy="304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72329" y="5588530"/>
            <a:ext cx="2143329" cy="304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620260"/>
            <a:ext cx="8640000" cy="422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1545" y="1793643"/>
            <a:ext cx="6715766" cy="400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1545" y="3434471"/>
            <a:ext cx="7373054" cy="400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1545" y="4264425"/>
            <a:ext cx="2943506" cy="391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8640000" cy="4908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24876" y="4156301"/>
            <a:ext cx="400088" cy="247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0741" y="4156301"/>
            <a:ext cx="409614" cy="247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4710" y="4156301"/>
            <a:ext cx="371510" cy="247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30102" y="4156301"/>
            <a:ext cx="371510" cy="238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82649" y="4156301"/>
            <a:ext cx="228621" cy="247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87566" y="4156301"/>
            <a:ext cx="219095" cy="247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8640000" cy="413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7875" y="3483198"/>
            <a:ext cx="7401631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3608" y="4303906"/>
            <a:ext cx="1428886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640000" cy="2903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7400" y="2085067"/>
            <a:ext cx="7401631" cy="401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7400" y="2877673"/>
            <a:ext cx="3372171" cy="401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278370"/>
            <a:ext cx="8640000" cy="298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866926" y="5013898"/>
            <a:ext cx="2943506" cy="410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847875" y="5814911"/>
            <a:ext cx="4429547" cy="400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764405"/>
            <a:ext cx="8640000" cy="3946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4175" y="3309368"/>
            <a:ext cx="7373054" cy="409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