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25"/>
          <a:stretch>
            <a:fillRect/>
          </a:stretch>
        </p:blipFill>
        <p:spPr>
          <a:xfrm>
            <a:off x="395605" y="620395"/>
            <a:ext cx="8639810" cy="412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9718" y="1574483"/>
            <a:ext cx="438191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4585" y="2812415"/>
            <a:ext cx="40195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093"/>
          <a:stretch>
            <a:fillRect/>
          </a:stretch>
        </p:blipFill>
        <p:spPr>
          <a:xfrm>
            <a:off x="828040" y="5157605"/>
            <a:ext cx="8639810" cy="123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755650" y="5156835"/>
            <a:ext cx="7761605" cy="138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573016"/>
            <a:ext cx="3802380" cy="65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84" y="2460496"/>
            <a:ext cx="52501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7815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364855"/>
            <a:ext cx="8640000" cy="242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491846" y="5757578"/>
            <a:ext cx="1276471" cy="39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10104" y="5986518"/>
            <a:ext cx="6115633" cy="62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260350"/>
            <a:ext cx="7682865" cy="634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712" y="2853055"/>
            <a:ext cx="2663408" cy="273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525" y="6035675"/>
            <a:ext cx="563816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2605"/>
            <a:ext cx="864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620" y="3029543"/>
            <a:ext cx="7382579" cy="102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65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53847"/>
            <a:ext cx="7182535" cy="85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36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9537" y="1803743"/>
            <a:ext cx="438191" cy="30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0706" y="1107672"/>
            <a:ext cx="466769" cy="30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94" y="3844278"/>
            <a:ext cx="5810804" cy="108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7058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