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288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7236" y="2216940"/>
            <a:ext cx="476295" cy="29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4182" y="2216940"/>
            <a:ext cx="466769" cy="29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5913" y="3047816"/>
            <a:ext cx="257199" cy="30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3763" y="3047816"/>
            <a:ext cx="676339" cy="30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476115"/>
            <a:ext cx="82931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56822"/>
            <a:ext cx="7954134" cy="271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645024"/>
            <a:ext cx="3665220" cy="624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320" y="2517264"/>
            <a:ext cx="525018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141470"/>
            <a:ext cx="8640000" cy="415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3927" y="246436"/>
            <a:ext cx="1733715" cy="391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3166" y="246436"/>
            <a:ext cx="885909" cy="391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5570" y="943034"/>
            <a:ext cx="876383" cy="391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9936" y="952576"/>
            <a:ext cx="866857" cy="391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4588" y="2403025"/>
            <a:ext cx="257199" cy="30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1634" y="3109165"/>
            <a:ext cx="266725" cy="29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87852" y="3109165"/>
            <a:ext cx="266725" cy="29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3122" y="3109165"/>
            <a:ext cx="266725" cy="29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92284" y="3758050"/>
            <a:ext cx="1600352" cy="391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4148955"/>
            <a:ext cx="8640000" cy="261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487930" y="5025390"/>
            <a:ext cx="1576070" cy="96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1911580" y="6235675"/>
            <a:ext cx="438191" cy="33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79351" y="3854009"/>
            <a:ext cx="495347" cy="30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1468" y="3854009"/>
            <a:ext cx="676339" cy="30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3144" y="4692885"/>
            <a:ext cx="666813" cy="30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2416" y="4692885"/>
            <a:ext cx="695391" cy="30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1946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478" y="1931990"/>
            <a:ext cx="6947825" cy="103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8478" y="4644705"/>
            <a:ext cx="6929755" cy="1654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780598"/>
            <a:ext cx="7315898" cy="1098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4769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2914" y="2995361"/>
            <a:ext cx="7344476" cy="156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75810"/>
            <a:ext cx="8640000" cy="2048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7400" y="1423779"/>
            <a:ext cx="7334950" cy="109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068820"/>
            <a:ext cx="8640000" cy="3160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57400" y="4004607"/>
            <a:ext cx="7354002" cy="198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