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7571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04937" y="5733127"/>
            <a:ext cx="2504421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18" y="2441446"/>
            <a:ext cx="5250180" cy="746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573016"/>
            <a:ext cx="4221480" cy="61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260350"/>
            <a:ext cx="7327265" cy="6424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39790" y="4436745"/>
            <a:ext cx="101346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640" y="5013325"/>
            <a:ext cx="788670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5965" y="5013325"/>
            <a:ext cx="92964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5600" y="5013325"/>
            <a:ext cx="80137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28080" y="5661025"/>
            <a:ext cx="1048385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51095" y="6165215"/>
            <a:ext cx="1024255" cy="41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332605"/>
            <a:ext cx="8640000" cy="555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6157" y="3393751"/>
            <a:ext cx="2895876" cy="390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8770" y="4070827"/>
            <a:ext cx="2486262" cy="390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39563" y="4080363"/>
            <a:ext cx="1914707" cy="38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8770" y="4757439"/>
            <a:ext cx="2486262" cy="390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4745" y="5444051"/>
            <a:ext cx="857331" cy="390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9140"/>
            <a:ext cx="77023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1250" y="4040505"/>
            <a:ext cx="6833870" cy="231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60215"/>
            <a:ext cx="8640000" cy="326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8040" y="2564765"/>
            <a:ext cx="1907540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3528560"/>
            <a:ext cx="8640000" cy="3097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99795" y="4796790"/>
            <a:ext cx="7738745" cy="177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640000" cy="498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1824382"/>
            <a:ext cx="685865" cy="30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0377" y="1824382"/>
            <a:ext cx="685865" cy="305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238851"/>
            <a:ext cx="7401631" cy="101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2577822"/>
            <a:ext cx="6953914" cy="1011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