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70" r:id="rId11"/>
    <p:sldId id="272" r:id="rId12"/>
    <p:sldId id="273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005" y="43680"/>
            <a:ext cx="8640000" cy="3280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495" y="3323590"/>
            <a:ext cx="6784340" cy="3379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4643755" y="3691255"/>
            <a:ext cx="2355215" cy="245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805" y="966970"/>
            <a:ext cx="8640000" cy="391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1052830"/>
            <a:ext cx="7973060" cy="414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501008"/>
            <a:ext cx="5356860" cy="6705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864" y="2323718"/>
            <a:ext cx="4145280" cy="85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80305"/>
            <a:ext cx="8640000" cy="365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76673" y="4039516"/>
            <a:ext cx="1295523" cy="390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29881" y="4087167"/>
            <a:ext cx="476295" cy="304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8116" y="2081421"/>
            <a:ext cx="476295" cy="30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35801" y="2043272"/>
            <a:ext cx="447717" cy="371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0553" y="2081421"/>
            <a:ext cx="257199" cy="30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8116" y="2032970"/>
            <a:ext cx="790650" cy="343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3949" y="2023440"/>
            <a:ext cx="438191" cy="371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3012" y="2071089"/>
            <a:ext cx="247673" cy="29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31281" y="2795346"/>
            <a:ext cx="438191" cy="371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7455" y="2842994"/>
            <a:ext cx="276251" cy="29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84004" y="3586311"/>
            <a:ext cx="600132" cy="33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07400" y="4367747"/>
            <a:ext cx="447717" cy="36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69781" y="4396336"/>
            <a:ext cx="247673" cy="29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748"/>
          <a:stretch>
            <a:fillRect/>
          </a:stretch>
        </p:blipFill>
        <p:spPr>
          <a:xfrm>
            <a:off x="1043305" y="1340485"/>
            <a:ext cx="6674385" cy="3543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2605"/>
            <a:ext cx="8640000" cy="236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0587" y="2090920"/>
            <a:ext cx="457243" cy="401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975" y="2348865"/>
            <a:ext cx="6936740" cy="4272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825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2639" y="3205972"/>
            <a:ext cx="7076626" cy="1028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1735" y="5144171"/>
            <a:ext cx="5639470" cy="1019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9715" y="4954270"/>
            <a:ext cx="1890395" cy="71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88460"/>
            <a:ext cx="8640000" cy="3531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550" y="3500620"/>
            <a:ext cx="8640000" cy="2940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064595" y="4379023"/>
            <a:ext cx="704917" cy="9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778156" y="4970990"/>
            <a:ext cx="714443" cy="9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2022-11-08T02:00:00Z</dcterms:created>
  <dcterms:modified xsi:type="dcterms:W3CDTF">2022-11-19T07:08:14Z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