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30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160" y="3356610"/>
            <a:ext cx="6334125" cy="327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699385" y="6149975"/>
            <a:ext cx="184975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73016"/>
            <a:ext cx="4610100" cy="662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48880"/>
            <a:ext cx="41452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37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686155" y="4348260"/>
            <a:ext cx="895435" cy="4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0995" y="4357794"/>
            <a:ext cx="895435" cy="4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87213" y="4348260"/>
            <a:ext cx="1305049" cy="4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354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0470" y="2235569"/>
            <a:ext cx="314355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573010"/>
            <a:ext cx="8640000" cy="301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300470" y="4496435"/>
            <a:ext cx="51054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556" y="5394268"/>
            <a:ext cx="628710" cy="39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34" y="1948711"/>
            <a:ext cx="314355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352013"/>
            <a:ext cx="666813" cy="381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61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16016" y="2996952"/>
            <a:ext cx="1317770" cy="250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537998" y="4221088"/>
            <a:ext cx="1178018" cy="1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1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4752" y="5223715"/>
            <a:ext cx="3143550" cy="409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789170"/>
            <a:ext cx="8640000" cy="465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3" y="2420739"/>
            <a:ext cx="4620066" cy="245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