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443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19150" y="5257165"/>
            <a:ext cx="5744845" cy="86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573016"/>
            <a:ext cx="5364480" cy="662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74" y="2391916"/>
            <a:ext cx="414528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48505"/>
            <a:ext cx="75201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905" y="1235575"/>
            <a:ext cx="8640000" cy="189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801" y="1340436"/>
            <a:ext cx="7973186" cy="110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65476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315"/>
            <a:ext cx="8640000" cy="244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678" y="931353"/>
            <a:ext cx="7334950" cy="110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485890"/>
            <a:ext cx="8640000" cy="408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76120" y="4001151"/>
            <a:ext cx="7334950" cy="250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422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84811"/>
            <a:ext cx="7963660" cy="338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301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441" y="4248960"/>
            <a:ext cx="7624555" cy="181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