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499" y="62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2022-11-19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476115"/>
            <a:ext cx="801619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796705" y="4590400"/>
            <a:ext cx="900000" cy="350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5"/>
          <p:cNvSpPr/>
          <p:nvPr/>
        </p:nvSpPr>
        <p:spPr bwMode="white">
          <a:xfrm>
            <a:off x="4734000" y="4590400"/>
            <a:ext cx="216022" cy="206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5"/>
          <p:cNvSpPr/>
          <p:nvPr/>
        </p:nvSpPr>
        <p:spPr bwMode="white">
          <a:xfrm>
            <a:off x="5076056" y="4590400"/>
            <a:ext cx="1416281" cy="278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4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41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93111" y="4206240"/>
            <a:ext cx="918850" cy="592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4283969" y="4206240"/>
            <a:ext cx="216024" cy="592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4644008" y="4206240"/>
            <a:ext cx="1592327" cy="592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2204864"/>
            <a:ext cx="4145280" cy="8534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3645024"/>
            <a:ext cx="5478780" cy="655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836160"/>
            <a:ext cx="8640000" cy="4614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053874" y="4048982"/>
            <a:ext cx="447717" cy="371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77447" y="4954673"/>
            <a:ext cx="466769" cy="295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404360"/>
            <a:ext cx="810275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06568" y="2354173"/>
            <a:ext cx="241206" cy="286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90382" y="3257527"/>
            <a:ext cx="1241766" cy="366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08579" y="4134049"/>
            <a:ext cx="428811" cy="277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13491" y="5788707"/>
            <a:ext cx="241206" cy="277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650"/>
            <a:ext cx="8640000" cy="5121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908550"/>
            <a:ext cx="8640000" cy="3825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48600" y="1337833"/>
            <a:ext cx="1324101" cy="391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85734" y="2272716"/>
            <a:ext cx="466769" cy="295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34289" y="3102664"/>
            <a:ext cx="1362205" cy="391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85734" y="4037548"/>
            <a:ext cx="466769" cy="295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18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673215" y="2204720"/>
            <a:ext cx="1488440" cy="1730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620260"/>
            <a:ext cx="8640000" cy="56741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48064" y="5085184"/>
            <a:ext cx="1506101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620260"/>
            <a:ext cx="8640000" cy="5227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32040" y="3717032"/>
            <a:ext cx="216024" cy="1540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宋体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2022-11-08T02:00:00Z</dcterms:created>
  <dcterms:modified xsi:type="dcterms:W3CDTF">2022-11-19T06:58:51Z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