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499" y="62"/>
      </p:cViewPr>
      <p:guideLst>
        <p:guide orient="horz" pos="2137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4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6837" y="2061260"/>
            <a:ext cx="1495567" cy="29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07620" y="2680502"/>
            <a:ext cx="438191" cy="381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84224" y="2670976"/>
            <a:ext cx="438191" cy="390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857" y="3356906"/>
            <a:ext cx="600132" cy="342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11920" y="3395013"/>
            <a:ext cx="685865" cy="30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764405"/>
            <a:ext cx="8640000" cy="4599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07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488"/>
            <a:ext cx="7811245" cy="214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645024"/>
            <a:ext cx="7261860" cy="624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12" y="2661409"/>
            <a:ext cx="2217420" cy="71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548505"/>
            <a:ext cx="8640000" cy="5296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23535" y="3334385"/>
            <a:ext cx="725170" cy="117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46090" y="5199380"/>
            <a:ext cx="873125" cy="46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5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93265" y="2035606"/>
            <a:ext cx="171466" cy="286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9825" y="3315970"/>
            <a:ext cx="3454400" cy="79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64864" y="2766456"/>
            <a:ext cx="819228" cy="304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7345" y="4910257"/>
            <a:ext cx="676339" cy="295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200" y="907280"/>
            <a:ext cx="8640000" cy="542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702" y="3213260"/>
            <a:ext cx="3800837" cy="3001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4839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4697" y="3749534"/>
            <a:ext cx="6248996" cy="1524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0260"/>
            <a:ext cx="74929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3115" y="4256414"/>
            <a:ext cx="5130202" cy="2074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626610"/>
            <a:ext cx="8640000" cy="5605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1800" y="4725507"/>
            <a:ext cx="1908242" cy="1458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698000" y="5229200"/>
            <a:ext cx="25199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339752" y="5661248"/>
            <a:ext cx="432048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2022-11-19T06:44:53Z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