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435"/>
          <a:stretch>
            <a:fillRect/>
          </a:stretch>
        </p:blipFill>
        <p:spPr>
          <a:xfrm>
            <a:off x="395605" y="404495"/>
            <a:ext cx="8279765" cy="4410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3444" y="2680931"/>
            <a:ext cx="2510474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315" y="3366645"/>
            <a:ext cx="3469018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573" y="4043217"/>
            <a:ext cx="6508974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501008"/>
            <a:ext cx="5280660" cy="70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24" y="2555493"/>
            <a:ext cx="22174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496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76739" y="2500850"/>
            <a:ext cx="266725" cy="22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6739" y="4168512"/>
            <a:ext cx="266725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6739" y="4883225"/>
            <a:ext cx="266725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028" y="3501620"/>
            <a:ext cx="4934421" cy="104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10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4062" y="3904756"/>
            <a:ext cx="1952811" cy="152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8175" y="3904756"/>
            <a:ext cx="619184" cy="381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8351" y="3723658"/>
            <a:ext cx="2095700" cy="193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327"/>
          <a:stretch>
            <a:fillRect/>
          </a:stretch>
        </p:blipFill>
        <p:spPr>
          <a:xfrm>
            <a:off x="395605" y="404495"/>
            <a:ext cx="8593455" cy="2976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301"/>
          <a:stretch>
            <a:fillRect/>
          </a:stretch>
        </p:blipFill>
        <p:spPr>
          <a:xfrm>
            <a:off x="971550" y="3573280"/>
            <a:ext cx="8593455" cy="2747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7405" y="3573145"/>
            <a:ext cx="6795135" cy="277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505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307" y="3943945"/>
            <a:ext cx="6115633" cy="110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590" y="909820"/>
            <a:ext cx="8640000" cy="50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196" y="3284963"/>
            <a:ext cx="7896979" cy="254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1897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140" y="2708775"/>
            <a:ext cx="8640000" cy="371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276519" y="3004460"/>
            <a:ext cx="733495" cy="48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600179" y="4082281"/>
            <a:ext cx="3581742" cy="178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