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695825"/>
            <a:ext cx="8640000" cy="5466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55063" y="848474"/>
            <a:ext cx="638235" cy="29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4566" y="2212780"/>
            <a:ext cx="1495567" cy="305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9892" y="2899703"/>
            <a:ext cx="647761" cy="305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92549" y="3586626"/>
            <a:ext cx="685865" cy="29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040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950" y="991100"/>
            <a:ext cx="8640000" cy="4222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846" y="1124545"/>
            <a:ext cx="7401631" cy="3812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501008"/>
            <a:ext cx="5341620" cy="693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34" y="2551683"/>
            <a:ext cx="22174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04360"/>
            <a:ext cx="77023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744345" y="3317240"/>
            <a:ext cx="1763395" cy="92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758252" y="5765067"/>
            <a:ext cx="424604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4571365" y="3212465"/>
            <a:ext cx="1851660" cy="106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764405"/>
            <a:ext cx="8640000" cy="449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7821" y="3255433"/>
            <a:ext cx="657287" cy="295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1934" y="4725235"/>
            <a:ext cx="266725" cy="30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502" y="3265295"/>
            <a:ext cx="3410275" cy="108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7576" y="3265295"/>
            <a:ext cx="2705358" cy="108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640000" cy="509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0377" y="3094713"/>
            <a:ext cx="3810363" cy="2621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6435" y="2627630"/>
            <a:ext cx="4483100" cy="279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115"/>
            <a:ext cx="8640000" cy="5334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05956" y="2132856"/>
            <a:ext cx="2781565" cy="3611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8701" y="4200953"/>
            <a:ext cx="1590826" cy="943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715" y="682490"/>
            <a:ext cx="8640000" cy="4637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55562" y="2924817"/>
            <a:ext cx="1062000" cy="1259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5948" y="4241588"/>
            <a:ext cx="752546" cy="362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2022-11-08T02:00:00Z</dcterms:created>
  <dcterms:modified xsi:type="dcterms:W3CDTF">2022-11-19T06:53:48Z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