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8" r:id="rId9"/>
    <p:sldId id="270" r:id="rId10"/>
    <p:sldId id="272" r:id="rId11"/>
    <p:sldId id="275" r:id="rId12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49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2022-11-19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540" y="51935"/>
            <a:ext cx="8640000" cy="2607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485" y="2860540"/>
            <a:ext cx="8640000" cy="3449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3347428" y="3213135"/>
            <a:ext cx="3934200" cy="2592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118365" y="4814108"/>
            <a:ext cx="1066901" cy="686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1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2585" y="6251440"/>
            <a:ext cx="8640000" cy="596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794481" y="6309208"/>
            <a:ext cx="2543417" cy="404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501008"/>
            <a:ext cx="5974080" cy="8153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194" y="2612643"/>
            <a:ext cx="2217420" cy="71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764405"/>
            <a:ext cx="8640000" cy="4658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20443" y="4057519"/>
            <a:ext cx="438191" cy="295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19517" y="4916593"/>
            <a:ext cx="257199" cy="295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01171" y="4916593"/>
            <a:ext cx="657287" cy="295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836160"/>
            <a:ext cx="8640000" cy="3449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44084" y="2046427"/>
            <a:ext cx="257199" cy="295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48155" y="3742690"/>
            <a:ext cx="495935" cy="429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160" y="2780665"/>
            <a:ext cx="6423025" cy="3872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31970"/>
            <a:ext cx="8640000" cy="2523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 flipV="1">
            <a:off x="2411730" y="476250"/>
            <a:ext cx="466725" cy="463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" name="Rectangle 3"/>
          <p:cNvSpPr/>
          <p:nvPr/>
        </p:nvSpPr>
        <p:spPr bwMode="white">
          <a:xfrm>
            <a:off x="2627630" y="1412875"/>
            <a:ext cx="543560" cy="586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60215"/>
            <a:ext cx="8640000" cy="5572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Rectangle 3"/>
          <p:cNvSpPr/>
          <p:nvPr/>
        </p:nvSpPr>
        <p:spPr bwMode="white">
          <a:xfrm>
            <a:off x="6228184" y="2060847"/>
            <a:ext cx="936104" cy="504057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 bwMode="white">
          <a:xfrm>
            <a:off x="6948264" y="3348000"/>
            <a:ext cx="288032" cy="205200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6876256" y="3573016"/>
            <a:ext cx="360040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78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2008" y="1337455"/>
            <a:ext cx="257199" cy="295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74213" y="1337455"/>
            <a:ext cx="180992" cy="295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59814" y="2186104"/>
            <a:ext cx="180992" cy="295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07753" y="2186104"/>
            <a:ext cx="257199" cy="295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644765"/>
            <a:ext cx="8640000" cy="1690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673464" y="4657033"/>
            <a:ext cx="276251" cy="296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3169031" y="4666583"/>
            <a:ext cx="180992" cy="286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332605"/>
            <a:ext cx="8640000" cy="4052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86816" y="1412776"/>
            <a:ext cx="1613376" cy="1037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4653145"/>
            <a:ext cx="8640000" cy="1382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3454778" y="5682794"/>
            <a:ext cx="180992" cy="286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4693146" y="5673260"/>
            <a:ext cx="257199" cy="305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908550"/>
            <a:ext cx="8640000" cy="3474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37315" y="1872725"/>
            <a:ext cx="2495788" cy="1632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4436610"/>
            <a:ext cx="8640000" cy="1413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546400" y="5496973"/>
            <a:ext cx="276251" cy="296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宋体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2022-11-19T06:49:54Z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