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260215"/>
            <a:ext cx="8640000" cy="535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0535" y="2729865"/>
            <a:ext cx="2371725" cy="154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9363" y="3035558"/>
            <a:ext cx="723969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7213" y="3035558"/>
            <a:ext cx="723969" cy="25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846" y="4094194"/>
            <a:ext cx="6268048" cy="40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846" y="4914399"/>
            <a:ext cx="7715986" cy="305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095750" y="2176780"/>
            <a:ext cx="1532890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502150" y="3041015"/>
            <a:ext cx="613410" cy="2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573016"/>
            <a:ext cx="43053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900" y="2581781"/>
            <a:ext cx="22174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8094" y="4055468"/>
            <a:ext cx="180992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0332" y="4522769"/>
            <a:ext cx="1514619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6882" y="5257100"/>
            <a:ext cx="1514619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476115"/>
            <a:ext cx="8640000" cy="553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26000" y="1733547"/>
            <a:ext cx="257199" cy="295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3155" y="3200400"/>
            <a:ext cx="162877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0531" y="4781869"/>
            <a:ext cx="447717" cy="304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5005" y="5525135"/>
            <a:ext cx="1819275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501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8969" y="1889433"/>
            <a:ext cx="276251" cy="2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8494" y="2861915"/>
            <a:ext cx="266725" cy="2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48494" y="3834397"/>
            <a:ext cx="257199" cy="228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53235" y="5235915"/>
            <a:ext cx="390562" cy="38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97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785" y="1340485"/>
            <a:ext cx="5210175" cy="295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240" y="4399145"/>
            <a:ext cx="8640000" cy="181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28136" y="4580710"/>
            <a:ext cx="2410055" cy="112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400131" y="4571154"/>
            <a:ext cx="4553384" cy="113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29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71" y="4024695"/>
            <a:ext cx="6649084" cy="187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3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732775"/>
            <a:ext cx="4972524" cy="1106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02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