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47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028" y="3357567"/>
            <a:ext cx="7182535" cy="2515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8640000" cy="5736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950" y="846320"/>
            <a:ext cx="8640000" cy="424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46" y="1484921"/>
            <a:ext cx="5601234" cy="2983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573016"/>
            <a:ext cx="4617720" cy="640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094" y="2597021"/>
            <a:ext cx="22174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4315"/>
            <a:ext cx="8640000" cy="398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75881" y="3536352"/>
            <a:ext cx="266725" cy="295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140" y="3788910"/>
            <a:ext cx="8640000" cy="2973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248162" y="4208307"/>
            <a:ext cx="257199" cy="305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371590" y="5828665"/>
            <a:ext cx="638810" cy="800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090" y="658360"/>
            <a:ext cx="8640000" cy="4933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60043" y="2996316"/>
            <a:ext cx="6649084" cy="2500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7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692456"/>
            <a:ext cx="6125159" cy="1746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5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59461" y="4548600"/>
            <a:ext cx="1733715" cy="1010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7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06959" y="4073959"/>
            <a:ext cx="1952811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6573" y="4779542"/>
            <a:ext cx="1105005" cy="295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1196205"/>
            <a:ext cx="8640000" cy="388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9488" y="3285737"/>
            <a:ext cx="2391003" cy="105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0712" y="3285737"/>
            <a:ext cx="2086174" cy="1059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268595"/>
            <a:ext cx="8640000" cy="3424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601" y="2556390"/>
            <a:ext cx="2095700" cy="1936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6068" y="2728096"/>
            <a:ext cx="3610319" cy="152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