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785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5163" y="3928645"/>
            <a:ext cx="4547960" cy="224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2395" y="4891405"/>
            <a:ext cx="1299210" cy="85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07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174" y="2243565"/>
            <a:ext cx="7173009" cy="264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3565" y="3504565"/>
            <a:ext cx="7557135" cy="123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12" y="2672839"/>
            <a:ext cx="2217420" cy="716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645024"/>
            <a:ext cx="511302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6705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91054" y="2118912"/>
            <a:ext cx="257199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3689" y="2109377"/>
            <a:ext cx="276251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5586" y="3358373"/>
            <a:ext cx="276251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788910"/>
            <a:ext cx="8640000" cy="293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299789" y="3903441"/>
            <a:ext cx="685865" cy="29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842325" y="4523817"/>
            <a:ext cx="276251" cy="29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633416" y="4695614"/>
            <a:ext cx="2514840" cy="41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366470" y="4991486"/>
            <a:ext cx="447717" cy="29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289810" y="6242050"/>
            <a:ext cx="294322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633720" y="6184265"/>
            <a:ext cx="250507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43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5592" y="3566356"/>
            <a:ext cx="2352899" cy="154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3542" y="3566356"/>
            <a:ext cx="2371951" cy="154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33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2475" y="2094865"/>
            <a:ext cx="2517775" cy="308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7810" y="1772920"/>
            <a:ext cx="3802380" cy="362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08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06" y="4583136"/>
            <a:ext cx="4029459" cy="92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30" y="507230"/>
            <a:ext cx="8640000" cy="38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9705" y="3140710"/>
            <a:ext cx="6464300" cy="156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365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068" y="3534388"/>
            <a:ext cx="3848467" cy="94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540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5030" y="4806620"/>
            <a:ext cx="2524366" cy="142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6596" y="4806620"/>
            <a:ext cx="1343153" cy="77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9451" y="4806620"/>
            <a:ext cx="1552723" cy="77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2022-11-19T06:36:32Z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