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2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1450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6165" y="617085"/>
            <a:ext cx="8640000" cy="49515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28040" y="3068955"/>
            <a:ext cx="6332220" cy="22993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070090" y="4891405"/>
            <a:ext cx="1502410" cy="7556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6165" y="752340"/>
            <a:ext cx="8640000" cy="56804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828193" y="3716445"/>
            <a:ext cx="5077309" cy="15535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3717032"/>
            <a:ext cx="8580120" cy="58674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5951" y="2492752"/>
            <a:ext cx="3970020" cy="716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315" y="692650"/>
            <a:ext cx="806166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4260819" y="3697094"/>
            <a:ext cx="826609" cy="2844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736550" y="4461538"/>
            <a:ext cx="1191028" cy="2844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825155" y="4461538"/>
            <a:ext cx="1004374" cy="2844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709885" y="5990427"/>
            <a:ext cx="773279" cy="2844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950" y="260215"/>
            <a:ext cx="8640000" cy="43137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353189" y="1405455"/>
            <a:ext cx="1095479" cy="3053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105295" y="3867722"/>
            <a:ext cx="676339" cy="3053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img_16777215" descr="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950" y="4293100"/>
            <a:ext cx="8640000" cy="22726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/>
          <p:cNvSpPr/>
          <p:nvPr/>
        </p:nvSpPr>
        <p:spPr bwMode="white">
          <a:xfrm>
            <a:off x="2543486" y="6050142"/>
            <a:ext cx="1276471" cy="2960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836160"/>
            <a:ext cx="8640000" cy="49773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190874" y="2066204"/>
            <a:ext cx="314355" cy="2860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12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35272" y="3017567"/>
            <a:ext cx="314355" cy="2958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2118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226628" y="2986128"/>
            <a:ext cx="314355" cy="2954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012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58976" y="3473405"/>
            <a:ext cx="7068224" cy="23457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764405"/>
            <a:ext cx="8640000" cy="55610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04062" y="4093385"/>
            <a:ext cx="5629812" cy="21271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510082" y="4093385"/>
            <a:ext cx="1276471" cy="4101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948494" y="3912151"/>
            <a:ext cx="257199" cy="7726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367634" y="4217387"/>
            <a:ext cx="295303" cy="1335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  <p:tag name="COMMONDATA" val="eyJoZGlkIjoiNTFhM2RhYzI2NWUwNWU0YjBjZDk5MTExNzY5ZDMyYTY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5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7</cp:revision>
  <dcterms:created xsi:type="dcterms:W3CDTF">2022-11-08T02:00:00Z</dcterms:created>
  <dcterms:modified xsi:type="dcterms:W3CDTF">2022-11-19T06:27:53Z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