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42155"/>
            <a:ext cx="8640000" cy="405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764540"/>
            <a:ext cx="3681730" cy="384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 flipV="1">
            <a:off x="594995" y="4194175"/>
            <a:ext cx="4565015" cy="84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8640000" cy="480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50" y="1030470"/>
            <a:ext cx="8640000" cy="256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946" y="1268734"/>
            <a:ext cx="6992017" cy="223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9326" y="1487937"/>
            <a:ext cx="857331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717032"/>
            <a:ext cx="5265420" cy="563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197" y="2486402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9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6374" y="3874085"/>
            <a:ext cx="771598" cy="29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5294968"/>
            <a:ext cx="466769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4423" y="6010178"/>
            <a:ext cx="476295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3001" y="2071376"/>
            <a:ext cx="247673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3905" y="4216180"/>
            <a:ext cx="447717" cy="29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270" y="559935"/>
            <a:ext cx="8640000" cy="512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8580" y="4985385"/>
            <a:ext cx="255079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1595" y="3716655"/>
            <a:ext cx="4232910" cy="180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014193"/>
            <a:ext cx="6401411" cy="151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350" y="3539490"/>
            <a:ext cx="5296535" cy="223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1995" y="5388610"/>
            <a:ext cx="2606040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00" y="662170"/>
            <a:ext cx="8640000" cy="551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3445" y="4378960"/>
            <a:ext cx="3252470" cy="174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650" y="2996565"/>
            <a:ext cx="4208145" cy="295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3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全屏显示(4:3)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