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73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7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18895"/>
            <a:ext cx="5695950" cy="299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268220" y="3860800"/>
            <a:ext cx="5695950" cy="80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645024"/>
            <a:ext cx="5212080" cy="556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527" y="2410584"/>
            <a:ext cx="39700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74302" y="3903055"/>
            <a:ext cx="676339" cy="29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5724" y="5324120"/>
            <a:ext cx="666813" cy="29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12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4530" y="2041586"/>
            <a:ext cx="1074092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6299" y="2717553"/>
            <a:ext cx="418230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640000" cy="373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3257" y="2787002"/>
            <a:ext cx="295303" cy="133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6664" y="1528376"/>
            <a:ext cx="3086394" cy="153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3356475"/>
            <a:ext cx="8640000" cy="367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551915" y="4206050"/>
            <a:ext cx="4886791" cy="1546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94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3749" y="4114491"/>
            <a:ext cx="5258302" cy="152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2613" y="4333681"/>
            <a:ext cx="1943285" cy="30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865"/>
          <a:stretch>
            <a:fillRect/>
          </a:stretch>
        </p:blipFill>
        <p:spPr>
          <a:xfrm>
            <a:off x="251460" y="692785"/>
            <a:ext cx="8639810" cy="2811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631"/>
          <a:stretch>
            <a:fillRect/>
          </a:stretch>
        </p:blipFill>
        <p:spPr>
          <a:xfrm>
            <a:off x="899795" y="3504065"/>
            <a:ext cx="8639810" cy="2506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755650" y="3504066"/>
            <a:ext cx="8210550" cy="2506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706"/>
          <a:stretch>
            <a:fillRect/>
          </a:stretch>
        </p:blipFill>
        <p:spPr>
          <a:xfrm>
            <a:off x="179705" y="375920"/>
            <a:ext cx="8639810" cy="2866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751"/>
          <a:stretch>
            <a:fillRect/>
          </a:stretch>
        </p:blipFill>
        <p:spPr>
          <a:xfrm>
            <a:off x="899795" y="3400560"/>
            <a:ext cx="8639810" cy="2397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885" y="3172460"/>
            <a:ext cx="2379980" cy="32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05" y="3429000"/>
            <a:ext cx="7882890" cy="2553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96205"/>
            <a:ext cx="8640000" cy="4021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