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8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62"/>
      </p:cViewPr>
      <p:guideLst>
        <p:guide orient="horz" pos="2188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100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35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4138818"/>
            <a:ext cx="5534553" cy="1105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3717032"/>
            <a:ext cx="5303520" cy="6172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7247" y="2513072"/>
            <a:ext cx="3970020" cy="71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692650"/>
            <a:ext cx="8640000" cy="4883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925625" y="3534986"/>
            <a:ext cx="390562" cy="371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20884" y="5032459"/>
            <a:ext cx="266725" cy="219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67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60432" y="1957903"/>
            <a:ext cx="266725" cy="229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65173" y="3303385"/>
            <a:ext cx="390562" cy="381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7372"/>
          <a:stretch>
            <a:fillRect/>
          </a:stretch>
        </p:blipFill>
        <p:spPr>
          <a:xfrm>
            <a:off x="215900" y="1080135"/>
            <a:ext cx="8639810" cy="2151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2457"/>
          <a:stretch>
            <a:fillRect/>
          </a:stretch>
        </p:blipFill>
        <p:spPr>
          <a:xfrm>
            <a:off x="828040" y="3485015"/>
            <a:ext cx="8639810" cy="1943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05" y="3554095"/>
            <a:ext cx="7197090" cy="2175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32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8502" y="4082679"/>
            <a:ext cx="7096802" cy="1105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71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8502" y="2845180"/>
            <a:ext cx="4496229" cy="2518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54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8350" y="4177030"/>
            <a:ext cx="6865620" cy="1478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6812"/>
          <a:stretch>
            <a:fillRect/>
          </a:stretch>
        </p:blipFill>
        <p:spPr>
          <a:xfrm>
            <a:off x="323850" y="692785"/>
            <a:ext cx="8639810" cy="3624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2393"/>
          <a:stretch>
            <a:fillRect/>
          </a:stretch>
        </p:blipFill>
        <p:spPr>
          <a:xfrm>
            <a:off x="899160" y="4436880"/>
            <a:ext cx="8639810" cy="1367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r="10277"/>
          <a:stretch>
            <a:fillRect/>
          </a:stretch>
        </p:blipFill>
        <p:spPr>
          <a:xfrm>
            <a:off x="899160" y="4436880"/>
            <a:ext cx="7507605" cy="177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2022-11-08T02:00:00Z</dcterms:created>
  <dcterms:modified xsi:type="dcterms:W3CDTF">2022-11-19T06:23:21Z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