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70" r:id="rId12"/>
    <p:sldId id="271" r:id="rId13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145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2022-11-19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881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1052695"/>
            <a:ext cx="8640000" cy="43859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7601" y="3579399"/>
            <a:ext cx="4667695" cy="1782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3573016"/>
            <a:ext cx="5044440" cy="6934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715" y="2407156"/>
            <a:ext cx="3970020" cy="71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836160"/>
            <a:ext cx="8640000" cy="5227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666949" y="4184639"/>
            <a:ext cx="1324101" cy="400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66773" y="4881047"/>
            <a:ext cx="1295523" cy="391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18878" y="5567914"/>
            <a:ext cx="428665" cy="391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146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73861" y="2033387"/>
            <a:ext cx="466769" cy="295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83739" y="3415800"/>
            <a:ext cx="1305049" cy="3146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93045" y="5484651"/>
            <a:ext cx="666813" cy="305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980305"/>
            <a:ext cx="8640000" cy="47645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62606" y="5106380"/>
            <a:ext cx="5067783" cy="400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933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0399" y="3501127"/>
            <a:ext cx="6506196" cy="390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75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7554" y="3387130"/>
            <a:ext cx="6410937" cy="1067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4250" y="761230"/>
            <a:ext cx="8640000" cy="55107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5804" y="3716822"/>
            <a:ext cx="5629812" cy="2469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331970"/>
            <a:ext cx="8640000" cy="2073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3850" y="2580505"/>
            <a:ext cx="8640000" cy="41346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755746" y="2780567"/>
            <a:ext cx="5020154" cy="3858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6" baseType="lpstr">
      <vt:lpstr>宋体</vt:lpstr>
      <vt:lpstr>Arial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2022-11-08T02:00:00Z</dcterms:created>
  <dcterms:modified xsi:type="dcterms:W3CDTF">2022-11-19T06:22:00Z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