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77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070"/>
            <a:ext cx="8640000" cy="3958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850" y="4006080"/>
            <a:ext cx="8640000" cy="282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55746" y="4149372"/>
            <a:ext cx="7363528" cy="252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300266" y="5563190"/>
            <a:ext cx="428665" cy="382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21" y="2441064"/>
            <a:ext cx="3970020" cy="716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645024"/>
            <a:ext cx="54483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64335" y="3900113"/>
            <a:ext cx="314355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65040" y="1365953"/>
            <a:ext cx="342932" cy="295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64996" y="2691242"/>
            <a:ext cx="304829" cy="2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78005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67386" y="1936916"/>
            <a:ext cx="1014850" cy="28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3400" y="2574046"/>
            <a:ext cx="421421" cy="27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9170" y="3874135"/>
            <a:ext cx="232211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0783" y="5794135"/>
            <a:ext cx="791239" cy="27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15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3588" y="4595339"/>
            <a:ext cx="7763616" cy="110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292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05" y="2724650"/>
            <a:ext cx="8640000" cy="4279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7501" y="3572856"/>
            <a:ext cx="5601234" cy="252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552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846" y="4036735"/>
            <a:ext cx="6953914" cy="1811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3597" y="4074870"/>
            <a:ext cx="819228" cy="29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