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73861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95847" y="3799373"/>
            <a:ext cx="3574972" cy="334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77618" y="4402258"/>
            <a:ext cx="146582" cy="244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48967" y="4402258"/>
            <a:ext cx="146582" cy="244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04327" y="4687407"/>
            <a:ext cx="822487" cy="358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75676" y="4597788"/>
            <a:ext cx="1245947" cy="448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60696" y="5347322"/>
            <a:ext cx="1140082" cy="25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5847" y="5852442"/>
            <a:ext cx="3542398" cy="334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790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3B5BA4A-B5BA-24E2-EE90-15AA9E233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854" y="2060848"/>
            <a:ext cx="2962275" cy="12287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1F4219C-577D-513A-E96E-3B4394E5B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53" y="3429000"/>
            <a:ext cx="7610475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69059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5072" y="2818783"/>
            <a:ext cx="2261381" cy="1015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82386" y="2725879"/>
            <a:ext cx="2609309" cy="1179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75072" y="4863426"/>
            <a:ext cx="2448272" cy="1015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3">
            <a:extLst>
              <a:ext uri="{FF2B5EF4-FFF2-40B4-BE49-F238E27FC236}">
                <a16:creationId xmlns:a16="http://schemas.microsoft.com/office/drawing/2014/main" id="{C31E9325-174C-3B24-4EB8-7683D77E66DB}"/>
              </a:ext>
            </a:extLst>
          </p:cNvPr>
          <p:cNvSpPr/>
          <p:nvPr/>
        </p:nvSpPr>
        <p:spPr bwMode="white">
          <a:xfrm>
            <a:off x="4103464" y="4967754"/>
            <a:ext cx="2448272" cy="1015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66283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71748" y="2690405"/>
            <a:ext cx="2185087" cy="299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19102" y="3231319"/>
            <a:ext cx="876958" cy="233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71748" y="5431522"/>
            <a:ext cx="2988965" cy="30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30288" y="5972436"/>
            <a:ext cx="869650" cy="22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3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7730" y="3797588"/>
            <a:ext cx="3638897" cy="381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6837" y="3921549"/>
            <a:ext cx="295303" cy="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64335" y="4493673"/>
            <a:ext cx="1562249" cy="305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83431" y="5151615"/>
            <a:ext cx="1019272" cy="305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59858" y="5142080"/>
            <a:ext cx="276251" cy="305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5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8028" y="2482617"/>
            <a:ext cx="3419801" cy="400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06782" y="3188697"/>
            <a:ext cx="2229062" cy="305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3166" y="3847069"/>
            <a:ext cx="1133583" cy="29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06782" y="4438649"/>
            <a:ext cx="2972083" cy="41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8028" y="5087479"/>
            <a:ext cx="5906063" cy="41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1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59770" y="3214858"/>
            <a:ext cx="371510" cy="5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028" y="3195796"/>
            <a:ext cx="4191400" cy="39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97256" y="3891532"/>
            <a:ext cx="2600573" cy="304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97609" y="4615858"/>
            <a:ext cx="295303" cy="4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64202" y="4539614"/>
            <a:ext cx="1333627" cy="295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21667" y="5159104"/>
            <a:ext cx="371510" cy="4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8028" y="5130512"/>
            <a:ext cx="4153296" cy="39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7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45371" y="3398066"/>
            <a:ext cx="352458" cy="318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000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3540" y="2708332"/>
            <a:ext cx="4172016" cy="389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78979" y="3401050"/>
            <a:ext cx="2797147" cy="294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58149" y="4150704"/>
            <a:ext cx="616320" cy="180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80532" y="4046322"/>
            <a:ext cx="578393" cy="294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78979" y="4644147"/>
            <a:ext cx="2901447" cy="389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3540" y="5279930"/>
            <a:ext cx="7234655" cy="389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89342" y="5925202"/>
            <a:ext cx="1867925" cy="389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2022-11-19T12:07:53Z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