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2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176256"/>
            <a:ext cx="7506416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3814661"/>
            <a:ext cx="3810363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4443538"/>
            <a:ext cx="3943726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5072415"/>
            <a:ext cx="4772480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37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81798" y="3942691"/>
            <a:ext cx="2530453" cy="381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9708" y="4566148"/>
            <a:ext cx="1860627" cy="37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2670" y="4603369"/>
            <a:ext cx="1693171" cy="28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68176" y="4603369"/>
            <a:ext cx="772160" cy="28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9708" y="5180300"/>
            <a:ext cx="3265402" cy="381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1102" y="5794452"/>
            <a:ext cx="5665612" cy="381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1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570263-EFD1-EA78-DB3A-C581757B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276872"/>
            <a:ext cx="4905375" cy="1066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51B96D-9906-FE73-4732-7D8E1055D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3444240"/>
            <a:ext cx="812482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26760" y="3866415"/>
            <a:ext cx="666813" cy="33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5040" y="4553477"/>
            <a:ext cx="495347" cy="32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620" y="5278708"/>
            <a:ext cx="314355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506" y="1327865"/>
            <a:ext cx="89543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1071" y="1327865"/>
            <a:ext cx="885909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2014260"/>
            <a:ext cx="361984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2014260"/>
            <a:ext cx="47629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5768" y="2014260"/>
            <a:ext cx="885909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6529" y="2700656"/>
            <a:ext cx="68586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6628" y="2700656"/>
            <a:ext cx="676339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1788" y="4750309"/>
            <a:ext cx="457243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3695" y="1986766"/>
            <a:ext cx="657287" cy="295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7179" y="3361234"/>
            <a:ext cx="276251" cy="295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4699" y="3361234"/>
            <a:ext cx="485821" cy="30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5713" y="4048468"/>
            <a:ext cx="485821" cy="30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4467" y="2108809"/>
            <a:ext cx="4515281" cy="4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0200" y="2804208"/>
            <a:ext cx="3238809" cy="39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941" y="3480555"/>
            <a:ext cx="4496229" cy="4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2350" y="5328601"/>
            <a:ext cx="5096361" cy="39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2824" y="6004948"/>
            <a:ext cx="4686747" cy="4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426073"/>
            <a:ext cx="7344476" cy="40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4103192"/>
            <a:ext cx="7944608" cy="40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4789848"/>
            <a:ext cx="1486041" cy="40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724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7032" y="4206245"/>
            <a:ext cx="5844501" cy="292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68" y="4684460"/>
            <a:ext cx="806384" cy="292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896" y="5155539"/>
            <a:ext cx="3760747" cy="29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032" y="5626617"/>
            <a:ext cx="4645629" cy="292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5478" y="5626617"/>
            <a:ext cx="1148919" cy="29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896" y="6119107"/>
            <a:ext cx="1241688" cy="27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9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416464"/>
            <a:ext cx="2438632" cy="31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4017269"/>
            <a:ext cx="4505755" cy="39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4646683"/>
            <a:ext cx="6220418" cy="39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