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22269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6797038" y="4321601"/>
            <a:ext cx="770594" cy="263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97038" y="5029128"/>
            <a:ext cx="761528" cy="263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97038" y="5745727"/>
            <a:ext cx="761528" cy="272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378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5614" y="1737855"/>
            <a:ext cx="7011069" cy="390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5614" y="4159524"/>
            <a:ext cx="7392105" cy="390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5140" y="4760174"/>
            <a:ext cx="3324542" cy="390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59682" y="5008061"/>
            <a:ext cx="200044" cy="143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92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4665" y="3054416"/>
            <a:ext cx="4743902" cy="400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4665" y="3664863"/>
            <a:ext cx="5163042" cy="391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4665" y="4265772"/>
            <a:ext cx="4743902" cy="400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5614" y="4866681"/>
            <a:ext cx="7011069" cy="391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9890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26F4289-AAE1-F720-8E56-EC446FDE3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4" y="2348881"/>
            <a:ext cx="8324031" cy="121199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970F892-BD27-4D92-D4F0-A416F6EEC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" y="3680261"/>
            <a:ext cx="8252023" cy="931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17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49167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3262" y="5266151"/>
            <a:ext cx="3454716" cy="393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05428" y="5266151"/>
            <a:ext cx="1469892" cy="402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3900" y="5893663"/>
            <a:ext cx="4147531" cy="402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930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9450" y="2580422"/>
            <a:ext cx="3591267" cy="391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940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11479" y="5111353"/>
            <a:ext cx="5048732" cy="400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01953" y="5749889"/>
            <a:ext cx="6115633" cy="400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9619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45680" y="2027464"/>
            <a:ext cx="295303" cy="306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3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92427" y="3704391"/>
            <a:ext cx="7277794" cy="381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92427" y="4296072"/>
            <a:ext cx="1657508" cy="400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82901" y="4897296"/>
            <a:ext cx="6420463" cy="391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295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9450" y="3017529"/>
            <a:ext cx="7192061" cy="391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0873" y="3609287"/>
            <a:ext cx="2914928" cy="400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9925" y="4210589"/>
            <a:ext cx="6811025" cy="391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79528" y="4239222"/>
            <a:ext cx="428665" cy="353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59109" y="4821436"/>
            <a:ext cx="6658610" cy="391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59109" y="5422738"/>
            <a:ext cx="3524586" cy="391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2022-11-19T11:57:59Z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