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529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1A3E67-6784-10C7-D0B1-2CDB1F416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2856"/>
            <a:ext cx="8227640" cy="13039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449AF33-AD49-E9A2-26A0-F839AEC32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070" y="3645024"/>
            <a:ext cx="575310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2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000" y="4293096"/>
            <a:ext cx="2829195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D130E506-AA3B-21B1-7812-C0771C702296}"/>
              </a:ext>
            </a:extLst>
          </p:cNvPr>
          <p:cNvSpPr/>
          <p:nvPr/>
        </p:nvSpPr>
        <p:spPr bwMode="white">
          <a:xfrm>
            <a:off x="4572804" y="4190748"/>
            <a:ext cx="2829195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1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98C5D4A9-448C-18B4-1CB9-E98F6C9955AD}"/>
              </a:ext>
            </a:extLst>
          </p:cNvPr>
          <p:cNvSpPr/>
          <p:nvPr/>
        </p:nvSpPr>
        <p:spPr bwMode="white">
          <a:xfrm>
            <a:off x="212612" y="2857108"/>
            <a:ext cx="2829195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F9647669-4B29-12C8-7E8F-8AA2EDF2E309}"/>
              </a:ext>
            </a:extLst>
          </p:cNvPr>
          <p:cNvSpPr/>
          <p:nvPr/>
        </p:nvSpPr>
        <p:spPr bwMode="white">
          <a:xfrm>
            <a:off x="5148064" y="2852936"/>
            <a:ext cx="2829195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4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45592" y="2912144"/>
            <a:ext cx="381036" cy="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2883517"/>
            <a:ext cx="4677221" cy="40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6782" y="3704165"/>
            <a:ext cx="2200485" cy="295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8899" y="4543898"/>
            <a:ext cx="295303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35492" y="4467558"/>
            <a:ext cx="1143109" cy="30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97918" y="5202325"/>
            <a:ext cx="381036" cy="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8028" y="5183240"/>
            <a:ext cx="4439073" cy="40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5583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1540" y="3279248"/>
            <a:ext cx="3000661" cy="4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0294" y="4098733"/>
            <a:ext cx="2819669" cy="29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9434" y="4861044"/>
            <a:ext cx="1143109" cy="30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1540" y="5575711"/>
            <a:ext cx="2752987" cy="390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68815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3580" y="3034142"/>
            <a:ext cx="2352002" cy="311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8483" y="3679201"/>
            <a:ext cx="1585704" cy="23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8910" y="4278727"/>
            <a:ext cx="728361" cy="23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6070" y="4840308"/>
            <a:ext cx="1987821" cy="31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580" y="5439834"/>
            <a:ext cx="3960468" cy="31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6395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1556" y="4548193"/>
            <a:ext cx="3687771" cy="28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658" y="5098781"/>
            <a:ext cx="3074318" cy="28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68059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8748" y="3432434"/>
            <a:ext cx="5890482" cy="30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4075" y="4063256"/>
            <a:ext cx="1883453" cy="23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56905" y="4656528"/>
            <a:ext cx="720364" cy="23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04075" y="5212252"/>
            <a:ext cx="1973499" cy="30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8748" y="5798015"/>
            <a:ext cx="5545307" cy="30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