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260648"/>
            <a:ext cx="6156200" cy="6525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563470" y="4869160"/>
            <a:ext cx="6060273" cy="1800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1824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C7FC2F9-09F5-531D-116D-6D654F2D6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4" y="1916832"/>
            <a:ext cx="8294016" cy="131445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DD37E3F-8063-F756-EBF7-BDE2B6064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429000"/>
            <a:ext cx="6886575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26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7544" y="4005064"/>
            <a:ext cx="2829195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2">
            <a:extLst>
              <a:ext uri="{FF2B5EF4-FFF2-40B4-BE49-F238E27FC236}">
                <a16:creationId xmlns:a16="http://schemas.microsoft.com/office/drawing/2014/main" id="{9419D167-79B0-5677-94C1-5B7A0DEFBC19}"/>
              </a:ext>
            </a:extLst>
          </p:cNvPr>
          <p:cNvSpPr/>
          <p:nvPr/>
        </p:nvSpPr>
        <p:spPr bwMode="white">
          <a:xfrm>
            <a:off x="5220072" y="3933056"/>
            <a:ext cx="3168352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96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663E5CFF-30D2-6E1C-BCA1-48395EC9AC2E}"/>
              </a:ext>
            </a:extLst>
          </p:cNvPr>
          <p:cNvSpPr/>
          <p:nvPr/>
        </p:nvSpPr>
        <p:spPr bwMode="white">
          <a:xfrm>
            <a:off x="234708" y="1988840"/>
            <a:ext cx="2829195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DD0F000B-4F28-0780-FECA-EC388CB49464}"/>
              </a:ext>
            </a:extLst>
          </p:cNvPr>
          <p:cNvSpPr/>
          <p:nvPr/>
        </p:nvSpPr>
        <p:spPr bwMode="white">
          <a:xfrm>
            <a:off x="4355976" y="2072038"/>
            <a:ext cx="2829195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85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01953" y="3415468"/>
            <a:ext cx="3419801" cy="400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30707" y="4139940"/>
            <a:ext cx="2009966" cy="295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07091" y="4816749"/>
            <a:ext cx="933539" cy="295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01953" y="5426831"/>
            <a:ext cx="2962557" cy="400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89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9450" y="2663917"/>
            <a:ext cx="3419801" cy="391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87730" y="3389085"/>
            <a:ext cx="1800396" cy="295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54588" y="4057002"/>
            <a:ext cx="933539" cy="305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9450" y="4677211"/>
            <a:ext cx="2962557" cy="391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337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16132" y="3065326"/>
            <a:ext cx="5515501" cy="400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44886" y="3790734"/>
            <a:ext cx="2181433" cy="305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07047" y="4544777"/>
            <a:ext cx="304829" cy="38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83166" y="4468418"/>
            <a:ext cx="1562249" cy="305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6132" y="5088832"/>
            <a:ext cx="5696493" cy="400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78924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8230" y="3977432"/>
            <a:ext cx="3184844" cy="348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73987" y="3986146"/>
            <a:ext cx="957193" cy="339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67879" y="4622273"/>
            <a:ext cx="1775159" cy="270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24933" y="5223544"/>
            <a:ext cx="826667" cy="261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8230" y="5772530"/>
            <a:ext cx="3793967" cy="357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77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8502" y="4023813"/>
            <a:ext cx="5429768" cy="390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06782" y="4690696"/>
            <a:ext cx="4019933" cy="390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07003" y="5386160"/>
            <a:ext cx="1124057" cy="295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8502" y="5986355"/>
            <a:ext cx="5182094" cy="390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2022-11-19T11:39:12Z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