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8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83568" y="4322863"/>
            <a:ext cx="5040560" cy="22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71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71C2AC-2385-A99D-5D1E-2579089E3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916832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680747-B4A0-DDAD-5DCB-2AB5F6B4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60799"/>
            <a:ext cx="8568952" cy="84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59EBEDC9-9121-0BD8-A4D4-AC1282B900C6}"/>
              </a:ext>
            </a:extLst>
          </p:cNvPr>
          <p:cNvSpPr/>
          <p:nvPr/>
        </p:nvSpPr>
        <p:spPr bwMode="white">
          <a:xfrm>
            <a:off x="1727200" y="2609648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C3781E6A-5335-DA2F-4BFE-7AA8CB63E45C}"/>
              </a:ext>
            </a:extLst>
          </p:cNvPr>
          <p:cNvSpPr/>
          <p:nvPr/>
        </p:nvSpPr>
        <p:spPr bwMode="white">
          <a:xfrm>
            <a:off x="7595852" y="2740291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3FB1E79B-F3F0-830C-2D2A-B763C020BBB5}"/>
              </a:ext>
            </a:extLst>
          </p:cNvPr>
          <p:cNvSpPr/>
          <p:nvPr/>
        </p:nvSpPr>
        <p:spPr bwMode="white">
          <a:xfrm>
            <a:off x="3122816" y="3856886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BA57E4C9-DEC3-5C72-D371-1E8663F195E6}"/>
              </a:ext>
            </a:extLst>
          </p:cNvPr>
          <p:cNvSpPr/>
          <p:nvPr/>
        </p:nvSpPr>
        <p:spPr bwMode="white">
          <a:xfrm>
            <a:off x="2447280" y="5067555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4845A694-096D-4236-FF15-1A03CC16E46F}"/>
              </a:ext>
            </a:extLst>
          </p:cNvPr>
          <p:cNvSpPr/>
          <p:nvPr/>
        </p:nvSpPr>
        <p:spPr bwMode="white">
          <a:xfrm>
            <a:off x="4823544" y="4985912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C4BC14A6-EC21-F623-7CCD-D88EAA7EB6E0}"/>
              </a:ext>
            </a:extLst>
          </p:cNvPr>
          <p:cNvSpPr/>
          <p:nvPr/>
        </p:nvSpPr>
        <p:spPr bwMode="white">
          <a:xfrm>
            <a:off x="7271816" y="4913904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3100" y="1442524"/>
            <a:ext cx="257199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2152" y="2386995"/>
            <a:ext cx="180992" cy="295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6893" y="2759059"/>
            <a:ext cx="390562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3574" y="2854460"/>
            <a:ext cx="257199" cy="295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0586" y="3560429"/>
            <a:ext cx="171466" cy="295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2008" y="4027894"/>
            <a:ext cx="257199" cy="295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2625398"/>
            <a:ext cx="285777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9561" y="2615859"/>
            <a:ext cx="285777" cy="2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2560" y="3846454"/>
            <a:ext cx="285777" cy="4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3922770"/>
            <a:ext cx="285777" cy="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9561" y="3798757"/>
            <a:ext cx="285777" cy="22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BFC4A3A9-F46F-23B0-EA39-90D8A9C0B813}"/>
              </a:ext>
            </a:extLst>
          </p:cNvPr>
          <p:cNvSpPr/>
          <p:nvPr/>
        </p:nvSpPr>
        <p:spPr bwMode="white">
          <a:xfrm>
            <a:off x="2292120" y="1803809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09CCF8A3-15A0-2FBD-4D3D-D4921A24DFF7}"/>
              </a:ext>
            </a:extLst>
          </p:cNvPr>
          <p:cNvSpPr/>
          <p:nvPr/>
        </p:nvSpPr>
        <p:spPr bwMode="white">
          <a:xfrm>
            <a:off x="6300192" y="2020980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EDD27F38-2CA4-CD58-C973-CF1CB96157B0}"/>
              </a:ext>
            </a:extLst>
          </p:cNvPr>
          <p:cNvSpPr/>
          <p:nvPr/>
        </p:nvSpPr>
        <p:spPr bwMode="white">
          <a:xfrm>
            <a:off x="2687057" y="3221737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FF1FC0BF-E51A-8289-12D5-4AE58066FB2B}"/>
              </a:ext>
            </a:extLst>
          </p:cNvPr>
          <p:cNvSpPr/>
          <p:nvPr/>
        </p:nvSpPr>
        <p:spPr bwMode="white">
          <a:xfrm>
            <a:off x="6132908" y="3197355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E23B6910-FC48-51FF-B866-035DE0D1BEB0}"/>
              </a:ext>
            </a:extLst>
          </p:cNvPr>
          <p:cNvSpPr/>
          <p:nvPr/>
        </p:nvSpPr>
        <p:spPr bwMode="white">
          <a:xfrm>
            <a:off x="2472917" y="4385315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D8C03A9E-0176-772A-2205-CEBDF3581D0C}"/>
              </a:ext>
            </a:extLst>
          </p:cNvPr>
          <p:cNvSpPr/>
          <p:nvPr/>
        </p:nvSpPr>
        <p:spPr bwMode="white">
          <a:xfrm>
            <a:off x="6347048" y="4373730"/>
            <a:ext cx="64807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930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F8B7123A-DD37-85DB-2565-AAEE0E0CB5D6}"/>
              </a:ext>
            </a:extLst>
          </p:cNvPr>
          <p:cNvSpPr/>
          <p:nvPr/>
        </p:nvSpPr>
        <p:spPr bwMode="white">
          <a:xfrm>
            <a:off x="503064" y="2353646"/>
            <a:ext cx="208823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4556C379-AAE8-4DE3-7DC2-A990CD508C72}"/>
              </a:ext>
            </a:extLst>
          </p:cNvPr>
          <p:cNvSpPr/>
          <p:nvPr/>
        </p:nvSpPr>
        <p:spPr bwMode="white">
          <a:xfrm>
            <a:off x="4378346" y="2380698"/>
            <a:ext cx="208823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10288A96-DDE8-B473-C2A6-42525DDAC57F}"/>
              </a:ext>
            </a:extLst>
          </p:cNvPr>
          <p:cNvSpPr/>
          <p:nvPr/>
        </p:nvSpPr>
        <p:spPr bwMode="white">
          <a:xfrm>
            <a:off x="359048" y="5219934"/>
            <a:ext cx="208823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07ABDD78-3C5A-28DC-4F5E-1A1D4F32FF8C}"/>
              </a:ext>
            </a:extLst>
          </p:cNvPr>
          <p:cNvSpPr/>
          <p:nvPr/>
        </p:nvSpPr>
        <p:spPr bwMode="white">
          <a:xfrm>
            <a:off x="4103464" y="5252008"/>
            <a:ext cx="2088232" cy="108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5688632" cy="641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1880" y="1484784"/>
            <a:ext cx="1008112" cy="424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8116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5112" y="1961576"/>
            <a:ext cx="511256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E52FB188-A162-1DA1-FCF2-20E0D7EFE867}"/>
              </a:ext>
            </a:extLst>
          </p:cNvPr>
          <p:cNvSpPr/>
          <p:nvPr/>
        </p:nvSpPr>
        <p:spPr bwMode="white">
          <a:xfrm>
            <a:off x="791096" y="4769888"/>
            <a:ext cx="4824536" cy="139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