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4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223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835184" y="4510684"/>
            <a:ext cx="257199" cy="295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245018" y="4510684"/>
            <a:ext cx="180992" cy="285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026143" y="4510684"/>
            <a:ext cx="171466" cy="285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455029" y="4510684"/>
            <a:ext cx="171466" cy="285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78028" y="4872812"/>
            <a:ext cx="381036" cy="381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197168" y="4729867"/>
            <a:ext cx="1352679" cy="295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940410" y="4872812"/>
            <a:ext cx="381036" cy="381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359550" y="4729867"/>
            <a:ext cx="1438412" cy="295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835184" y="4958579"/>
            <a:ext cx="257199" cy="3049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2225966" y="4958579"/>
            <a:ext cx="257199" cy="3049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2997565" y="4958579"/>
            <a:ext cx="257199" cy="3049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4321667" y="4958579"/>
            <a:ext cx="466769" cy="3049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4826540" y="5625656"/>
            <a:ext cx="171466" cy="285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768502" y="5797191"/>
            <a:ext cx="4591488" cy="581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89300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FC27577-6ECA-469D-5FD1-7E5855D07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12" y="2132856"/>
            <a:ext cx="5895975" cy="135255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BE51E61-04E5-A777-1605-0A1D025B8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717032"/>
            <a:ext cx="7800975" cy="1152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37485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19672" y="3717032"/>
            <a:ext cx="3528392" cy="1584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2">
            <a:extLst>
              <a:ext uri="{FF2B5EF4-FFF2-40B4-BE49-F238E27FC236}">
                <a16:creationId xmlns:a16="http://schemas.microsoft.com/office/drawing/2014/main" id="{BAB989B1-0B2C-5611-1BEE-DD48B1F634DD}"/>
              </a:ext>
            </a:extLst>
          </p:cNvPr>
          <p:cNvSpPr/>
          <p:nvPr/>
        </p:nvSpPr>
        <p:spPr bwMode="white">
          <a:xfrm>
            <a:off x="1907704" y="5615364"/>
            <a:ext cx="4248472" cy="7659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187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59153" y="2357583"/>
            <a:ext cx="3772260" cy="15350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2">
            <a:extLst>
              <a:ext uri="{FF2B5EF4-FFF2-40B4-BE49-F238E27FC236}">
                <a16:creationId xmlns:a16="http://schemas.microsoft.com/office/drawing/2014/main" id="{C79FCBDE-6D1D-A3D6-DFAE-3F32AC246E7C}"/>
              </a:ext>
            </a:extLst>
          </p:cNvPr>
          <p:cNvSpPr/>
          <p:nvPr/>
        </p:nvSpPr>
        <p:spPr bwMode="white">
          <a:xfrm>
            <a:off x="1619672" y="4005064"/>
            <a:ext cx="4032448" cy="1008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692696"/>
            <a:ext cx="660621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99208" y="2048847"/>
            <a:ext cx="337931" cy="590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33685" y="2048847"/>
            <a:ext cx="337931" cy="5687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11349" y="2406113"/>
            <a:ext cx="196656" cy="2333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167111" y="2406113"/>
            <a:ext cx="203940" cy="2333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071588" y="3200847"/>
            <a:ext cx="196656" cy="2333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327349" y="3200847"/>
            <a:ext cx="196656" cy="2333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889497" y="3995582"/>
            <a:ext cx="247642" cy="4862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076820" y="3995582"/>
            <a:ext cx="337931" cy="5687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911349" y="4360139"/>
            <a:ext cx="196656" cy="2333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174394" y="4360139"/>
            <a:ext cx="196656" cy="2333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670990" y="5176746"/>
            <a:ext cx="218507" cy="36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670990" y="5242366"/>
            <a:ext cx="218507" cy="437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4970454" y="5176746"/>
            <a:ext cx="218507" cy="36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4970454" y="5242366"/>
            <a:ext cx="218507" cy="437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1670990" y="6037101"/>
            <a:ext cx="218507" cy="437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1670990" y="6102721"/>
            <a:ext cx="218507" cy="437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638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6" name="Rectangle 3">
            <a:extLst>
              <a:ext uri="{FF2B5EF4-FFF2-40B4-BE49-F238E27FC236}">
                <a16:creationId xmlns:a16="http://schemas.microsoft.com/office/drawing/2014/main" id="{4D7DA06D-EEBF-358C-4CBD-2533EF02B4F7}"/>
              </a:ext>
            </a:extLst>
          </p:cNvPr>
          <p:cNvSpPr/>
          <p:nvPr/>
        </p:nvSpPr>
        <p:spPr bwMode="white">
          <a:xfrm>
            <a:off x="2195736" y="1988840"/>
            <a:ext cx="504056" cy="936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7" name="Rectangle 3">
            <a:extLst>
              <a:ext uri="{FF2B5EF4-FFF2-40B4-BE49-F238E27FC236}">
                <a16:creationId xmlns:a16="http://schemas.microsoft.com/office/drawing/2014/main" id="{9E5DD2B5-92DA-5C24-8545-3F596A1C7730}"/>
              </a:ext>
            </a:extLst>
          </p:cNvPr>
          <p:cNvSpPr/>
          <p:nvPr/>
        </p:nvSpPr>
        <p:spPr bwMode="white">
          <a:xfrm>
            <a:off x="6516216" y="1998204"/>
            <a:ext cx="504056" cy="936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8" name="Rectangle 3">
            <a:extLst>
              <a:ext uri="{FF2B5EF4-FFF2-40B4-BE49-F238E27FC236}">
                <a16:creationId xmlns:a16="http://schemas.microsoft.com/office/drawing/2014/main" id="{3D4088CF-0A01-7A24-47CB-8A0D2D1C31E9}"/>
              </a:ext>
            </a:extLst>
          </p:cNvPr>
          <p:cNvSpPr/>
          <p:nvPr/>
        </p:nvSpPr>
        <p:spPr bwMode="white">
          <a:xfrm>
            <a:off x="2490488" y="3162976"/>
            <a:ext cx="504056" cy="936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9" name="Rectangle 3">
            <a:extLst>
              <a:ext uri="{FF2B5EF4-FFF2-40B4-BE49-F238E27FC236}">
                <a16:creationId xmlns:a16="http://schemas.microsoft.com/office/drawing/2014/main" id="{7C5C6F86-DE4C-031A-04FF-00BDB798A3A0}"/>
              </a:ext>
            </a:extLst>
          </p:cNvPr>
          <p:cNvSpPr/>
          <p:nvPr/>
        </p:nvSpPr>
        <p:spPr bwMode="white">
          <a:xfrm>
            <a:off x="6768244" y="3151840"/>
            <a:ext cx="504056" cy="936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0" name="Rectangle 3">
            <a:extLst>
              <a:ext uri="{FF2B5EF4-FFF2-40B4-BE49-F238E27FC236}">
                <a16:creationId xmlns:a16="http://schemas.microsoft.com/office/drawing/2014/main" id="{5DEABD4E-1454-2F6A-3C42-0DFFB6E3519C}"/>
              </a:ext>
            </a:extLst>
          </p:cNvPr>
          <p:cNvSpPr/>
          <p:nvPr/>
        </p:nvSpPr>
        <p:spPr bwMode="white">
          <a:xfrm>
            <a:off x="2465316" y="4293096"/>
            <a:ext cx="504056" cy="936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1" name="Rectangle 3">
            <a:extLst>
              <a:ext uri="{FF2B5EF4-FFF2-40B4-BE49-F238E27FC236}">
                <a16:creationId xmlns:a16="http://schemas.microsoft.com/office/drawing/2014/main" id="{00C60A25-9C9E-98CA-EDF9-B1E2B96AD3CD}"/>
              </a:ext>
            </a:extLst>
          </p:cNvPr>
          <p:cNvSpPr/>
          <p:nvPr/>
        </p:nvSpPr>
        <p:spPr bwMode="white">
          <a:xfrm>
            <a:off x="6516216" y="4293096"/>
            <a:ext cx="504056" cy="936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2" name="Rectangle 3">
            <a:extLst>
              <a:ext uri="{FF2B5EF4-FFF2-40B4-BE49-F238E27FC236}">
                <a16:creationId xmlns:a16="http://schemas.microsoft.com/office/drawing/2014/main" id="{D752F198-8C80-9E8D-FE6F-5842BFBA3AE6}"/>
              </a:ext>
            </a:extLst>
          </p:cNvPr>
          <p:cNvSpPr/>
          <p:nvPr/>
        </p:nvSpPr>
        <p:spPr bwMode="white">
          <a:xfrm>
            <a:off x="2195736" y="5425616"/>
            <a:ext cx="504056" cy="936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3" name="Rectangle 3">
            <a:extLst>
              <a:ext uri="{FF2B5EF4-FFF2-40B4-BE49-F238E27FC236}">
                <a16:creationId xmlns:a16="http://schemas.microsoft.com/office/drawing/2014/main" id="{E85CC84E-75CF-F796-57D9-696CC60FB09A}"/>
              </a:ext>
            </a:extLst>
          </p:cNvPr>
          <p:cNvSpPr/>
          <p:nvPr/>
        </p:nvSpPr>
        <p:spPr bwMode="white">
          <a:xfrm>
            <a:off x="6516216" y="5445224"/>
            <a:ext cx="504056" cy="936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173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7" name="Rectangle 3">
            <a:extLst>
              <a:ext uri="{FF2B5EF4-FFF2-40B4-BE49-F238E27FC236}">
                <a16:creationId xmlns:a16="http://schemas.microsoft.com/office/drawing/2014/main" id="{CEB3DE96-0F64-8454-CD8D-78F8E9F1FCB4}"/>
              </a:ext>
            </a:extLst>
          </p:cNvPr>
          <p:cNvSpPr/>
          <p:nvPr/>
        </p:nvSpPr>
        <p:spPr bwMode="white">
          <a:xfrm>
            <a:off x="3779912" y="1988840"/>
            <a:ext cx="504056" cy="936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8" name="Rectangle 3">
            <a:extLst>
              <a:ext uri="{FF2B5EF4-FFF2-40B4-BE49-F238E27FC236}">
                <a16:creationId xmlns:a16="http://schemas.microsoft.com/office/drawing/2014/main" id="{9B43AEB5-AD52-AC65-B1FA-AC31944018DF}"/>
              </a:ext>
            </a:extLst>
          </p:cNvPr>
          <p:cNvSpPr/>
          <p:nvPr/>
        </p:nvSpPr>
        <p:spPr bwMode="white">
          <a:xfrm>
            <a:off x="5292080" y="1988840"/>
            <a:ext cx="504056" cy="936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9" name="Rectangle 3">
            <a:extLst>
              <a:ext uri="{FF2B5EF4-FFF2-40B4-BE49-F238E27FC236}">
                <a16:creationId xmlns:a16="http://schemas.microsoft.com/office/drawing/2014/main" id="{7AFBFD3F-390B-5ABA-66E7-1FBABB668327}"/>
              </a:ext>
            </a:extLst>
          </p:cNvPr>
          <p:cNvSpPr/>
          <p:nvPr/>
        </p:nvSpPr>
        <p:spPr bwMode="white">
          <a:xfrm>
            <a:off x="3023344" y="3212976"/>
            <a:ext cx="504056" cy="936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0" name="Rectangle 3">
            <a:extLst>
              <a:ext uri="{FF2B5EF4-FFF2-40B4-BE49-F238E27FC236}">
                <a16:creationId xmlns:a16="http://schemas.microsoft.com/office/drawing/2014/main" id="{EF6A2AA8-FF76-C3B3-1664-967D192D526F}"/>
              </a:ext>
            </a:extLst>
          </p:cNvPr>
          <p:cNvSpPr/>
          <p:nvPr/>
        </p:nvSpPr>
        <p:spPr bwMode="white">
          <a:xfrm>
            <a:off x="4612412" y="3094251"/>
            <a:ext cx="504056" cy="936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1" name="Rectangle 3">
            <a:extLst>
              <a:ext uri="{FF2B5EF4-FFF2-40B4-BE49-F238E27FC236}">
                <a16:creationId xmlns:a16="http://schemas.microsoft.com/office/drawing/2014/main" id="{E5810692-14CA-2359-7553-EF789C1764D0}"/>
              </a:ext>
            </a:extLst>
          </p:cNvPr>
          <p:cNvSpPr/>
          <p:nvPr/>
        </p:nvSpPr>
        <p:spPr bwMode="white">
          <a:xfrm>
            <a:off x="6300192" y="3077344"/>
            <a:ext cx="504056" cy="936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2" name="Rectangle 3">
            <a:extLst>
              <a:ext uri="{FF2B5EF4-FFF2-40B4-BE49-F238E27FC236}">
                <a16:creationId xmlns:a16="http://schemas.microsoft.com/office/drawing/2014/main" id="{3EED86D1-5CB4-E1CB-F7E7-539E28CAA119}"/>
              </a:ext>
            </a:extLst>
          </p:cNvPr>
          <p:cNvSpPr/>
          <p:nvPr/>
        </p:nvSpPr>
        <p:spPr bwMode="white">
          <a:xfrm>
            <a:off x="1619672" y="4149080"/>
            <a:ext cx="504056" cy="936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3" name="Rectangle 3">
            <a:extLst>
              <a:ext uri="{FF2B5EF4-FFF2-40B4-BE49-F238E27FC236}">
                <a16:creationId xmlns:a16="http://schemas.microsoft.com/office/drawing/2014/main" id="{B0D5DF20-CD37-8165-2549-FA1D75A9C03A}"/>
              </a:ext>
            </a:extLst>
          </p:cNvPr>
          <p:cNvSpPr/>
          <p:nvPr/>
        </p:nvSpPr>
        <p:spPr bwMode="white">
          <a:xfrm>
            <a:off x="5364088" y="4149080"/>
            <a:ext cx="504056" cy="936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4" name="Rectangle 3">
            <a:extLst>
              <a:ext uri="{FF2B5EF4-FFF2-40B4-BE49-F238E27FC236}">
                <a16:creationId xmlns:a16="http://schemas.microsoft.com/office/drawing/2014/main" id="{494625E8-8683-8E35-490B-844EBA293BD5}"/>
              </a:ext>
            </a:extLst>
          </p:cNvPr>
          <p:cNvSpPr/>
          <p:nvPr/>
        </p:nvSpPr>
        <p:spPr bwMode="white">
          <a:xfrm>
            <a:off x="2462084" y="5357784"/>
            <a:ext cx="504056" cy="936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5" name="Rectangle 3">
            <a:extLst>
              <a:ext uri="{FF2B5EF4-FFF2-40B4-BE49-F238E27FC236}">
                <a16:creationId xmlns:a16="http://schemas.microsoft.com/office/drawing/2014/main" id="{A85C0305-993A-4007-2B79-7D66C5002D60}"/>
              </a:ext>
            </a:extLst>
          </p:cNvPr>
          <p:cNvSpPr/>
          <p:nvPr/>
        </p:nvSpPr>
        <p:spPr bwMode="white">
          <a:xfrm>
            <a:off x="5364088" y="5373216"/>
            <a:ext cx="504056" cy="936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021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63761" y="3006783"/>
            <a:ext cx="171466" cy="286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92648" y="3006783"/>
            <a:ext cx="171466" cy="286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78028" y="3369247"/>
            <a:ext cx="381036" cy="381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97168" y="3226169"/>
            <a:ext cx="1438412" cy="295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25658" y="3464633"/>
            <a:ext cx="276251" cy="286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187863" y="3464633"/>
            <a:ext cx="438191" cy="286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826540" y="4122791"/>
            <a:ext cx="171466" cy="286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68502" y="4284946"/>
            <a:ext cx="4591488" cy="581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632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67545" y="3148895"/>
            <a:ext cx="2736304" cy="16970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73375" y="3387248"/>
            <a:ext cx="1124057" cy="2955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45062" y="3148895"/>
            <a:ext cx="1419360" cy="7627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87554" y="3616066"/>
            <a:ext cx="447717" cy="2955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73287" y="4273917"/>
            <a:ext cx="257199" cy="2955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78028" y="4455065"/>
            <a:ext cx="3248335" cy="3908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68502" y="4731553"/>
            <a:ext cx="466769" cy="2955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68502" y="5389405"/>
            <a:ext cx="7058699" cy="753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2022-11-08T02:00:37Z</dcterms:created>
  <dcterms:modified xsi:type="dcterms:W3CDTF">2022-11-19T11:08:52Z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