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4187687"/>
            <a:ext cx="5229724" cy="381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554" y="4883580"/>
            <a:ext cx="3953252" cy="39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5569940"/>
            <a:ext cx="7249217" cy="39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5798727"/>
            <a:ext cx="552502" cy="152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02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CD5D32-E875-0885-97E6-96E4D06D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88840"/>
            <a:ext cx="6505575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9527BF4-28D6-ECEC-5FDC-7570003B5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717032"/>
            <a:ext cx="6457950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41512" y="3780027"/>
            <a:ext cx="266725" cy="228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1512" y="5211136"/>
            <a:ext cx="266725" cy="228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41512" y="5926691"/>
            <a:ext cx="266725" cy="21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8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537803"/>
            <a:ext cx="7925556" cy="4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790" y="4252280"/>
            <a:ext cx="6963439" cy="4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916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5175" y="5060102"/>
            <a:ext cx="4699912" cy="39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3900" y="5753175"/>
            <a:ext cx="4980783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4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3490690"/>
            <a:ext cx="2667254" cy="314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761" y="4176737"/>
            <a:ext cx="4439073" cy="40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710" y="4881840"/>
            <a:ext cx="4858213" cy="40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3004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4870" y="1182854"/>
            <a:ext cx="771054" cy="21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2496" y="1690068"/>
            <a:ext cx="486250" cy="22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7084" y="2204229"/>
            <a:ext cx="486250" cy="21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1888" y="2718391"/>
            <a:ext cx="791894" cy="22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3799" y="3232553"/>
            <a:ext cx="486250" cy="22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50442" y="3739766"/>
            <a:ext cx="646019" cy="22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87924" y="4253928"/>
            <a:ext cx="486250" cy="22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6389" y="4768089"/>
            <a:ext cx="625179" cy="21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67084" y="5282251"/>
            <a:ext cx="486250" cy="21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28731" y="5282251"/>
            <a:ext cx="493197" cy="21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04710" y="5789464"/>
            <a:ext cx="639072" cy="21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42767" y="5789464"/>
            <a:ext cx="486250" cy="22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193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7958" y="3852045"/>
            <a:ext cx="484857" cy="21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6473" y="3831547"/>
            <a:ext cx="1003859" cy="232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787" y="4330337"/>
            <a:ext cx="3032065" cy="28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1971" y="4357668"/>
            <a:ext cx="314132" cy="211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5274" y="4829127"/>
            <a:ext cx="792161" cy="28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1616" y="5321084"/>
            <a:ext cx="3400830" cy="28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5274" y="5840373"/>
            <a:ext cx="1044833" cy="273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