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4467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354" y="4922497"/>
            <a:ext cx="7627258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667" y="5602885"/>
            <a:ext cx="4060420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962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1931" y="4578923"/>
            <a:ext cx="807681" cy="27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77171" y="4543801"/>
            <a:ext cx="2010425" cy="30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931" y="5184777"/>
            <a:ext cx="6145403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0710" y="5816972"/>
            <a:ext cx="6110287" cy="36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49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A0D33B-7F78-A3C8-B365-CCDC210F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775842"/>
            <a:ext cx="6505575" cy="1581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8B4B25-E1F9-FA60-66CA-0F0054D4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3356992"/>
            <a:ext cx="805815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07223" y="3482501"/>
            <a:ext cx="466769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8083" y="4207065"/>
            <a:ext cx="895435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2008" y="4931629"/>
            <a:ext cx="685865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7223" y="5656193"/>
            <a:ext cx="895435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7664" y="1328071"/>
            <a:ext cx="676339" cy="33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6837" y="2091367"/>
            <a:ext cx="314355" cy="28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9087" y="3532088"/>
            <a:ext cx="476295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4991892"/>
            <a:ext cx="266725" cy="29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2797331"/>
            <a:ext cx="400088" cy="38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1512" y="3608293"/>
            <a:ext cx="266725" cy="21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1512" y="5048944"/>
            <a:ext cx="266725" cy="228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9009" y="2073868"/>
            <a:ext cx="266725" cy="22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89009" y="3526444"/>
            <a:ext cx="266725" cy="22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075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4836" y="4310727"/>
            <a:ext cx="7425777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5061" y="5032956"/>
            <a:ext cx="845861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6538" y="4997291"/>
            <a:ext cx="1638300" cy="36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932" y="5666021"/>
            <a:ext cx="3650561" cy="36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82110" y="5674938"/>
            <a:ext cx="1638300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4149556"/>
            <a:ext cx="6696714" cy="39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4845449"/>
            <a:ext cx="6620507" cy="39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3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332189"/>
            <a:ext cx="4010407" cy="39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019298"/>
            <a:ext cx="5791753" cy="39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2022-11-19T10:58:57Z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