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212" y="2060848"/>
            <a:ext cx="6505575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42068"/>
            <a:ext cx="71437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3826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1914" y="3117648"/>
            <a:ext cx="577917" cy="2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3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4444655"/>
            <a:ext cx="3677001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5197652"/>
            <a:ext cx="4972524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5950648"/>
            <a:ext cx="1486041" cy="40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9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4743482"/>
            <a:ext cx="5925115" cy="391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953" y="5535328"/>
            <a:ext cx="6744343" cy="400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2880714"/>
            <a:ext cx="3515060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192" y="2871186"/>
            <a:ext cx="1076427" cy="4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3652449"/>
            <a:ext cx="5486923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39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4793" y="3621073"/>
            <a:ext cx="3840694" cy="37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774" y="4334128"/>
            <a:ext cx="3451997" cy="38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283" y="5028662"/>
            <a:ext cx="4516286" cy="37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8098" y="5028662"/>
            <a:ext cx="2998518" cy="38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7093" y="5741716"/>
            <a:ext cx="5506538" cy="40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4920493"/>
            <a:ext cx="6068004" cy="39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5644755"/>
            <a:ext cx="6630033" cy="39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6228208" cy="6722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63142" y="5877272"/>
            <a:ext cx="5521026" cy="88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8</cp:revision>
  <dcterms:created xsi:type="dcterms:W3CDTF">2022-11-08T02:00:00Z</dcterms:created>
  <dcterms:modified xsi:type="dcterms:W3CDTF">2022-11-25T06:09:50Z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