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260647"/>
            <a:ext cx="7632848" cy="64379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683568" y="4149080"/>
            <a:ext cx="3600400" cy="2448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0226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CCF5699-B1FB-ECB3-2C62-CC34A5BB1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12" y="2060848"/>
            <a:ext cx="6505575" cy="15811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8A717D4-36D2-8EE7-7818-A2895AD4A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99" y="3641998"/>
            <a:ext cx="8305800" cy="933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797003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356908" y="3670512"/>
            <a:ext cx="694192" cy="281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57479" y="5789840"/>
            <a:ext cx="799639" cy="281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74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68679" y="2023775"/>
            <a:ext cx="1047850" cy="305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50553" y="3539536"/>
            <a:ext cx="866857" cy="305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0675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70624" y="3638678"/>
            <a:ext cx="1022894" cy="284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22306" y="3629776"/>
            <a:ext cx="1022894" cy="293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63887" y="5917751"/>
            <a:ext cx="1236367" cy="293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24464" y="5917751"/>
            <a:ext cx="1227473" cy="293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62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01997" y="3474554"/>
            <a:ext cx="1514619" cy="314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31589" y="3474554"/>
            <a:ext cx="1324101" cy="314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76672"/>
            <a:ext cx="797806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46595" y="1489516"/>
            <a:ext cx="818037" cy="281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29449" y="2211717"/>
            <a:ext cx="633319" cy="281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00750" y="2933919"/>
            <a:ext cx="624523" cy="281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16032" y="3638506"/>
            <a:ext cx="633319" cy="281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85468" y="4343094"/>
            <a:ext cx="237494" cy="264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99775" y="4343094"/>
            <a:ext cx="237494" cy="264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616032" y="5056488"/>
            <a:ext cx="826833" cy="281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219678" y="5056488"/>
            <a:ext cx="431008" cy="281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020652" y="5778690"/>
            <a:ext cx="255086" cy="273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656727" y="5778690"/>
            <a:ext cx="431008" cy="273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13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8502" y="3550935"/>
            <a:ext cx="4620066" cy="381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21358" y="4476343"/>
            <a:ext cx="295303" cy="47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21358" y="4323698"/>
            <a:ext cx="1066901" cy="295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8028" y="5010599"/>
            <a:ext cx="3962778" cy="400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7554" y="5735661"/>
            <a:ext cx="4562910" cy="391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50025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13830" y="4404315"/>
            <a:ext cx="168693" cy="281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1844" y="4404315"/>
            <a:ext cx="299898" cy="281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60486" y="4394934"/>
            <a:ext cx="1911854" cy="300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56585" y="4357409"/>
            <a:ext cx="3036474" cy="384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5714" y="5079754"/>
            <a:ext cx="2258611" cy="384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28571" y="5107898"/>
            <a:ext cx="2277355" cy="309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95086" y="5792719"/>
            <a:ext cx="6429077" cy="384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2022-11-19T10:51:27Z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