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74821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21730" y="3541948"/>
            <a:ext cx="2590280" cy="33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1730" y="4127851"/>
            <a:ext cx="2276807" cy="33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730" y="4722006"/>
            <a:ext cx="2276807" cy="33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1730" y="5316160"/>
            <a:ext cx="3307970" cy="33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9979" y="5885559"/>
            <a:ext cx="6409707" cy="34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43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E82A6E-E210-781D-168A-942CFFD1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916832"/>
            <a:ext cx="6505575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720117-1608-E420-22A8-6D2FC308B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29000"/>
            <a:ext cx="8496944" cy="1021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6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02747" y="4036828"/>
            <a:ext cx="466769" cy="30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6319" y="5429398"/>
            <a:ext cx="257199" cy="30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2004638"/>
            <a:ext cx="466769" cy="295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642" y="4835747"/>
            <a:ext cx="657287" cy="30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2063" y="3081511"/>
            <a:ext cx="447717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3794" y="3081511"/>
            <a:ext cx="447717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5117" y="3863054"/>
            <a:ext cx="238147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8127" y="4644597"/>
            <a:ext cx="447717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9009" y="4644597"/>
            <a:ext cx="638235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5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21578" y="2920307"/>
            <a:ext cx="4305711" cy="390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79540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1477" y="1835923"/>
            <a:ext cx="2613335" cy="36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45615" y="4838850"/>
            <a:ext cx="3385058" cy="3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502417"/>
            <a:ext cx="3581742" cy="39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554" y="4189087"/>
            <a:ext cx="4782006" cy="39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4856683"/>
            <a:ext cx="7782668" cy="39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7212" y="5543352"/>
            <a:ext cx="5591708" cy="39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3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9450" y="3423710"/>
            <a:ext cx="2800617" cy="3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4109675"/>
            <a:ext cx="3829415" cy="3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4776584"/>
            <a:ext cx="5391664" cy="3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