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07438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417797" y="5267859"/>
            <a:ext cx="445115" cy="267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56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44842" y="2690912"/>
            <a:ext cx="171466" cy="295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16441" y="2690912"/>
            <a:ext cx="171466" cy="295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88039" y="2690912"/>
            <a:ext cx="171466" cy="295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92957" y="2690912"/>
            <a:ext cx="381036" cy="295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9450" y="2919681"/>
            <a:ext cx="552502" cy="285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59109" y="3062661"/>
            <a:ext cx="381036" cy="38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78249" y="3034065"/>
            <a:ext cx="295303" cy="38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130707" y="3062661"/>
            <a:ext cx="381036" cy="38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549847" y="3034065"/>
            <a:ext cx="295303" cy="38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321446" y="2986405"/>
            <a:ext cx="295303" cy="47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902306" y="3062661"/>
            <a:ext cx="1238368" cy="57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416264" y="3148449"/>
            <a:ext cx="257199" cy="305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197389" y="3148449"/>
            <a:ext cx="257199" cy="305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959461" y="3148449"/>
            <a:ext cx="276251" cy="295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3673905" y="3148449"/>
            <a:ext cx="476295" cy="295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720873" y="3863351"/>
            <a:ext cx="1305049" cy="505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2064026" y="4025396"/>
            <a:ext cx="1600352" cy="400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1568679" y="4311356"/>
            <a:ext cx="466769" cy="295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730399" y="4969066"/>
            <a:ext cx="5801278" cy="400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732567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728052" y="3965204"/>
            <a:ext cx="1809206" cy="638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33050" y="4958864"/>
            <a:ext cx="145382" cy="242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8052" y="5112357"/>
            <a:ext cx="3295341" cy="331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44205" y="5338556"/>
            <a:ext cx="371533" cy="250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19975" y="5895975"/>
            <a:ext cx="4918781" cy="331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71524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DDAF114-3FE0-50AA-8031-75EA1513E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772816"/>
            <a:ext cx="5791200" cy="13335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DE923B6-9428-3FB7-FD3E-CBDCB5F3D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37" y="3099222"/>
            <a:ext cx="8239125" cy="1304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476672"/>
            <a:ext cx="856760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031457" y="3058740"/>
            <a:ext cx="504056" cy="775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43624" y="3185712"/>
            <a:ext cx="504056" cy="487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4">
            <a:extLst>
              <a:ext uri="{FF2B5EF4-FFF2-40B4-BE49-F238E27FC236}">
                <a16:creationId xmlns:a16="http://schemas.microsoft.com/office/drawing/2014/main" id="{3955099E-C1F9-37D5-3056-9ACD83F2FA58}"/>
              </a:ext>
            </a:extLst>
          </p:cNvPr>
          <p:cNvSpPr/>
          <p:nvPr/>
        </p:nvSpPr>
        <p:spPr bwMode="white">
          <a:xfrm>
            <a:off x="7024744" y="3041100"/>
            <a:ext cx="504056" cy="775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4">
            <a:extLst>
              <a:ext uri="{FF2B5EF4-FFF2-40B4-BE49-F238E27FC236}">
                <a16:creationId xmlns:a16="http://schemas.microsoft.com/office/drawing/2014/main" id="{65A7967C-4A7A-E9D4-6E03-4755FCF2E4F7}"/>
              </a:ext>
            </a:extLst>
          </p:cNvPr>
          <p:cNvSpPr/>
          <p:nvPr/>
        </p:nvSpPr>
        <p:spPr bwMode="white">
          <a:xfrm>
            <a:off x="4031456" y="4193824"/>
            <a:ext cx="576063" cy="832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4">
            <a:extLst>
              <a:ext uri="{FF2B5EF4-FFF2-40B4-BE49-F238E27FC236}">
                <a16:creationId xmlns:a16="http://schemas.microsoft.com/office/drawing/2014/main" id="{1D24E48D-3D3E-A0D7-BF57-F34C7D20AB6B}"/>
              </a:ext>
            </a:extLst>
          </p:cNvPr>
          <p:cNvSpPr/>
          <p:nvPr/>
        </p:nvSpPr>
        <p:spPr bwMode="white">
          <a:xfrm>
            <a:off x="7006036" y="4251364"/>
            <a:ext cx="504056" cy="775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4">
            <a:extLst>
              <a:ext uri="{FF2B5EF4-FFF2-40B4-BE49-F238E27FC236}">
                <a16:creationId xmlns:a16="http://schemas.microsoft.com/office/drawing/2014/main" id="{2034B287-A991-BAA2-9964-0859D6F3EF20}"/>
              </a:ext>
            </a:extLst>
          </p:cNvPr>
          <p:cNvSpPr/>
          <p:nvPr/>
        </p:nvSpPr>
        <p:spPr bwMode="white">
          <a:xfrm>
            <a:off x="2735312" y="5345952"/>
            <a:ext cx="648072" cy="883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391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54544" y="2606487"/>
            <a:ext cx="285777" cy="228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69649" y="2606487"/>
            <a:ext cx="285777" cy="228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68811" y="3818137"/>
            <a:ext cx="285777" cy="57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68811" y="3904002"/>
            <a:ext cx="285777" cy="57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31501" y="3770434"/>
            <a:ext cx="285777" cy="228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788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31237" y="1308746"/>
            <a:ext cx="257199" cy="295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07135" y="1537493"/>
            <a:ext cx="180992" cy="295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74081" y="1680459"/>
            <a:ext cx="400088" cy="38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31237" y="1775770"/>
            <a:ext cx="276251" cy="304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87730" y="3643867"/>
            <a:ext cx="180992" cy="295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78778" y="3634336"/>
            <a:ext cx="257199" cy="304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501997" y="4015580"/>
            <a:ext cx="400088" cy="38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121622" y="4015580"/>
            <a:ext cx="390562" cy="38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559153" y="4101360"/>
            <a:ext cx="266725" cy="304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178778" y="4101360"/>
            <a:ext cx="257199" cy="304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660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22460" y="2292332"/>
            <a:ext cx="400088" cy="381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17719" y="4459256"/>
            <a:ext cx="266725" cy="229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027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55691" y="1518494"/>
            <a:ext cx="276251" cy="228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55691" y="3615641"/>
            <a:ext cx="266725" cy="228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692696"/>
            <a:ext cx="8640000" cy="55103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695753" y="1665102"/>
            <a:ext cx="648072" cy="872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08574" y="1903436"/>
            <a:ext cx="447717" cy="305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3">
            <a:extLst>
              <a:ext uri="{FF2B5EF4-FFF2-40B4-BE49-F238E27FC236}">
                <a16:creationId xmlns:a16="http://schemas.microsoft.com/office/drawing/2014/main" id="{DC8E7491-C7EB-B57B-875C-DFA4F751CCD2}"/>
              </a:ext>
            </a:extLst>
          </p:cNvPr>
          <p:cNvSpPr/>
          <p:nvPr/>
        </p:nvSpPr>
        <p:spPr bwMode="white">
          <a:xfrm>
            <a:off x="2308396" y="2794916"/>
            <a:ext cx="648072" cy="872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3">
            <a:extLst>
              <a:ext uri="{FF2B5EF4-FFF2-40B4-BE49-F238E27FC236}">
                <a16:creationId xmlns:a16="http://schemas.microsoft.com/office/drawing/2014/main" id="{5A0B4F26-198B-5136-1E9A-BE3C4DD481D2}"/>
              </a:ext>
            </a:extLst>
          </p:cNvPr>
          <p:cNvSpPr/>
          <p:nvPr/>
        </p:nvSpPr>
        <p:spPr bwMode="white">
          <a:xfrm>
            <a:off x="6623744" y="2794916"/>
            <a:ext cx="648072" cy="872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3">
            <a:extLst>
              <a:ext uri="{FF2B5EF4-FFF2-40B4-BE49-F238E27FC236}">
                <a16:creationId xmlns:a16="http://schemas.microsoft.com/office/drawing/2014/main" id="{0BFF2B9B-5206-3358-BF95-14B384DDF117}"/>
              </a:ext>
            </a:extLst>
          </p:cNvPr>
          <p:cNvSpPr/>
          <p:nvPr/>
        </p:nvSpPr>
        <p:spPr bwMode="white">
          <a:xfrm>
            <a:off x="2447281" y="3991156"/>
            <a:ext cx="648072" cy="872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3">
            <a:extLst>
              <a:ext uri="{FF2B5EF4-FFF2-40B4-BE49-F238E27FC236}">
                <a16:creationId xmlns:a16="http://schemas.microsoft.com/office/drawing/2014/main" id="{CC116F01-915A-9CDE-F454-DD61098A0A67}"/>
              </a:ext>
            </a:extLst>
          </p:cNvPr>
          <p:cNvSpPr/>
          <p:nvPr/>
        </p:nvSpPr>
        <p:spPr bwMode="white">
          <a:xfrm>
            <a:off x="6623744" y="3895406"/>
            <a:ext cx="648072" cy="872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3">
            <a:extLst>
              <a:ext uri="{FF2B5EF4-FFF2-40B4-BE49-F238E27FC236}">
                <a16:creationId xmlns:a16="http://schemas.microsoft.com/office/drawing/2014/main" id="{BD87146B-1C87-7CE9-B8DE-D9686FEA1399}"/>
              </a:ext>
            </a:extLst>
          </p:cNvPr>
          <p:cNvSpPr/>
          <p:nvPr/>
        </p:nvSpPr>
        <p:spPr bwMode="white">
          <a:xfrm>
            <a:off x="2339269" y="5129928"/>
            <a:ext cx="648072" cy="930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3">
            <a:extLst>
              <a:ext uri="{FF2B5EF4-FFF2-40B4-BE49-F238E27FC236}">
                <a16:creationId xmlns:a16="http://schemas.microsoft.com/office/drawing/2014/main" id="{D2FC58C4-18FB-3066-2235-D68F4008277E}"/>
              </a:ext>
            </a:extLst>
          </p:cNvPr>
          <p:cNvSpPr/>
          <p:nvPr/>
        </p:nvSpPr>
        <p:spPr bwMode="white">
          <a:xfrm>
            <a:off x="6381021" y="4995896"/>
            <a:ext cx="648072" cy="1064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85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02130" y="3149310"/>
            <a:ext cx="171466" cy="286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35536" y="3444926"/>
            <a:ext cx="295303" cy="38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8976" y="3320958"/>
            <a:ext cx="3686527" cy="400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73552" y="3607038"/>
            <a:ext cx="257199" cy="295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68502" y="4255486"/>
            <a:ext cx="6010848" cy="390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2022-11-08T02:00:37Z</dcterms:created>
  <dcterms:modified xsi:type="dcterms:W3CDTF">2022-11-19T10:39:18Z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