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80402"/>
            <a:ext cx="6192688" cy="640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4"/>
          <p:cNvSpPr/>
          <p:nvPr/>
        </p:nvSpPr>
        <p:spPr bwMode="white">
          <a:xfrm>
            <a:off x="640695" y="4437112"/>
            <a:ext cx="5904656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315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BE2872E-2C36-46D3-210F-22D8F906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16832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DD7EDC-D25B-4864-8CAC-F63F02DE1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3068960"/>
            <a:ext cx="88773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68585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00711" y="2753664"/>
            <a:ext cx="2404662" cy="120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1136" y="3084291"/>
            <a:ext cx="1954805" cy="145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0CB7EA35-1755-D4F0-81FE-75B355FB0F50}"/>
              </a:ext>
            </a:extLst>
          </p:cNvPr>
          <p:cNvSpPr/>
          <p:nvPr/>
        </p:nvSpPr>
        <p:spPr bwMode="white">
          <a:xfrm>
            <a:off x="1055526" y="5246680"/>
            <a:ext cx="1954805" cy="88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">
            <a:extLst>
              <a:ext uri="{FF2B5EF4-FFF2-40B4-BE49-F238E27FC236}">
                <a16:creationId xmlns:a16="http://schemas.microsoft.com/office/drawing/2014/main" id="{E548B2FB-6C66-32F4-7AF6-27ABCBE6FDBD}"/>
              </a:ext>
            </a:extLst>
          </p:cNvPr>
          <p:cNvSpPr/>
          <p:nvPr/>
        </p:nvSpPr>
        <p:spPr bwMode="white">
          <a:xfrm>
            <a:off x="4518784" y="5232164"/>
            <a:ext cx="1954805" cy="883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287" y="1966878"/>
            <a:ext cx="3667475" cy="1411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4346" y="1966878"/>
            <a:ext cx="1647982" cy="212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9872" y="4522614"/>
            <a:ext cx="530283" cy="85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41380" y="4522614"/>
            <a:ext cx="476295" cy="85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66548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4139" y="1471847"/>
            <a:ext cx="190766" cy="22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4693" y="1471847"/>
            <a:ext cx="139406" cy="22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2779" y="1765350"/>
            <a:ext cx="308160" cy="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8659" y="1765350"/>
            <a:ext cx="300823" cy="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6802" y="1838726"/>
            <a:ext cx="198103" cy="22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0019" y="1838726"/>
            <a:ext cx="198103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1571" y="2924688"/>
            <a:ext cx="205440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97548" y="3210853"/>
            <a:ext cx="300823" cy="2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41571" y="3284229"/>
            <a:ext cx="212777" cy="22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5245" y="3841885"/>
            <a:ext cx="459448" cy="53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03812" y="4201426"/>
            <a:ext cx="330172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63704" y="4759082"/>
            <a:ext cx="432048" cy="55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47336" y="5125961"/>
            <a:ext cx="205440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663304" y="5676280"/>
            <a:ext cx="432047" cy="432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708105" y="6043159"/>
            <a:ext cx="205440" cy="23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726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1296" y="1457520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D6F8E5E6-0A31-9E53-138B-330064E1BA46}"/>
              </a:ext>
            </a:extLst>
          </p:cNvPr>
          <p:cNvSpPr/>
          <p:nvPr/>
        </p:nvSpPr>
        <p:spPr bwMode="white">
          <a:xfrm>
            <a:off x="6767760" y="1457520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0D664077-796A-38D1-7A5E-9BDFF45CE02E}"/>
              </a:ext>
            </a:extLst>
          </p:cNvPr>
          <p:cNvSpPr/>
          <p:nvPr/>
        </p:nvSpPr>
        <p:spPr bwMode="white">
          <a:xfrm>
            <a:off x="2478545" y="2537640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76181690-1296-F893-C37A-65B0894F63AF}"/>
              </a:ext>
            </a:extLst>
          </p:cNvPr>
          <p:cNvSpPr/>
          <p:nvPr/>
        </p:nvSpPr>
        <p:spPr bwMode="white">
          <a:xfrm>
            <a:off x="6911776" y="2537640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3A52CCC9-3A72-B65E-66C5-DD64DFE485D0}"/>
              </a:ext>
            </a:extLst>
          </p:cNvPr>
          <p:cNvSpPr/>
          <p:nvPr/>
        </p:nvSpPr>
        <p:spPr bwMode="white">
          <a:xfrm>
            <a:off x="2663304" y="3801999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D2BDAC94-F39E-06FF-3CAE-1588BAC8E6B2}"/>
              </a:ext>
            </a:extLst>
          </p:cNvPr>
          <p:cNvSpPr/>
          <p:nvPr/>
        </p:nvSpPr>
        <p:spPr bwMode="white">
          <a:xfrm>
            <a:off x="6767760" y="3827131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5FD848B4-5A99-5113-9518-586E6FBBFD70}"/>
              </a:ext>
            </a:extLst>
          </p:cNvPr>
          <p:cNvSpPr/>
          <p:nvPr/>
        </p:nvSpPr>
        <p:spPr bwMode="white">
          <a:xfrm>
            <a:off x="2591296" y="5002407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D3876F1F-DFBE-6B62-6A33-D7DC10DBBE39}"/>
              </a:ext>
            </a:extLst>
          </p:cNvPr>
          <p:cNvSpPr/>
          <p:nvPr/>
        </p:nvSpPr>
        <p:spPr bwMode="white">
          <a:xfrm>
            <a:off x="6911776" y="4988854"/>
            <a:ext cx="609658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263850" y="3789040"/>
            <a:ext cx="6836542" cy="212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5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30399" y="2204865"/>
            <a:ext cx="5182094" cy="1558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5106" y="4132087"/>
            <a:ext cx="171466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4132087"/>
            <a:ext cx="247673" cy="28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4313305"/>
            <a:ext cx="771598" cy="391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8205" y="4132087"/>
            <a:ext cx="2133803" cy="75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8513" y="4427758"/>
            <a:ext cx="295303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16529" y="4589900"/>
            <a:ext cx="257199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88127" y="4589900"/>
            <a:ext cx="257199" cy="29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450" y="5238469"/>
            <a:ext cx="4915369" cy="763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