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563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2178" y="3631898"/>
            <a:ext cx="2639861" cy="37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2178" y="4324556"/>
            <a:ext cx="5561914" cy="37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7693" y="5017215"/>
            <a:ext cx="2157403" cy="364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3972" y="5691645"/>
            <a:ext cx="7318787" cy="37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764704"/>
            <a:ext cx="85543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35972" y="4447326"/>
            <a:ext cx="2952067" cy="39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5403" y="5174408"/>
            <a:ext cx="5762662" cy="377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6540" y="5882605"/>
            <a:ext cx="7252844" cy="387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219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33BD610-94EE-7857-E3F8-6C82C442B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2204864"/>
            <a:ext cx="6448425" cy="15716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D392865-CFE9-74BD-5B64-04C526C4E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5" y="3776489"/>
            <a:ext cx="8712968" cy="685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5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702923" y="4267266"/>
            <a:ext cx="257199" cy="305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59197" y="5011598"/>
            <a:ext cx="657287" cy="305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4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5062" y="2025154"/>
            <a:ext cx="257199" cy="305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60123" y="2025154"/>
            <a:ext cx="657287" cy="305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07532" y="4249609"/>
            <a:ext cx="457243" cy="305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13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17719" y="2911585"/>
            <a:ext cx="266725" cy="228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17719" y="4399748"/>
            <a:ext cx="266725" cy="219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22460" y="5802055"/>
            <a:ext cx="400088" cy="381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40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0531" y="4338565"/>
            <a:ext cx="7563572" cy="314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87686" y="5043635"/>
            <a:ext cx="2343373" cy="400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11479" y="5767760"/>
            <a:ext cx="5963219" cy="40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64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502" y="2853066"/>
            <a:ext cx="4877265" cy="409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8976" y="3596610"/>
            <a:ext cx="5534553" cy="400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0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6132" y="3513021"/>
            <a:ext cx="2600573" cy="305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5184" y="4190450"/>
            <a:ext cx="5858434" cy="391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6132" y="4906044"/>
            <a:ext cx="7582624" cy="391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43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8976" y="3665543"/>
            <a:ext cx="1447938" cy="29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59329" y="3665543"/>
            <a:ext cx="171466" cy="29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40366" y="3694165"/>
            <a:ext cx="266725" cy="219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69031" y="3665543"/>
            <a:ext cx="171466" cy="29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50068" y="3665543"/>
            <a:ext cx="1085953" cy="29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69384" y="3665543"/>
            <a:ext cx="409614" cy="29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7554" y="4352477"/>
            <a:ext cx="1105005" cy="39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8502" y="5068033"/>
            <a:ext cx="4458125" cy="381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8976" y="5850374"/>
            <a:ext cx="400088" cy="29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321005" y="5812211"/>
            <a:ext cx="924013" cy="372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2022-11-19T10:06:41Z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