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0447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3874C77-4DEB-2758-799D-513D384EB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916832"/>
            <a:ext cx="6448425" cy="15716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8BD19EC-8021-9070-F5E6-17A0B9597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645024"/>
            <a:ext cx="6562725" cy="107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59660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644935" y="3023430"/>
            <a:ext cx="276265" cy="263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10712" y="4070105"/>
            <a:ext cx="184177" cy="157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10712" y="5070699"/>
            <a:ext cx="184177" cy="157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44935" y="6012048"/>
            <a:ext cx="276265" cy="263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61922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36247" y="4659365"/>
            <a:ext cx="5605092" cy="225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6247" y="5151323"/>
            <a:ext cx="1604380" cy="286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9902" y="5656945"/>
            <a:ext cx="5721153" cy="286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00494" y="6176234"/>
            <a:ext cx="1385911" cy="286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9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8502" y="4176725"/>
            <a:ext cx="2505314" cy="314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45327" y="4176725"/>
            <a:ext cx="2495788" cy="314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7080" y="4862769"/>
            <a:ext cx="6439514" cy="400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8028" y="5577398"/>
            <a:ext cx="6601455" cy="400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86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92696"/>
            <a:ext cx="78616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39076" y="3815587"/>
            <a:ext cx="234030" cy="190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96889" y="3815587"/>
            <a:ext cx="234030" cy="190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43730" y="5932214"/>
            <a:ext cx="424722" cy="364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01543" y="5932214"/>
            <a:ext cx="433390" cy="364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53829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468957" y="4135319"/>
            <a:ext cx="166176" cy="195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36077" y="4135319"/>
            <a:ext cx="273003" cy="190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68957" y="6005834"/>
            <a:ext cx="166176" cy="190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36077" y="6005834"/>
            <a:ext cx="273003" cy="190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2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8976" y="3425682"/>
            <a:ext cx="4610540" cy="390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8502" y="4140829"/>
            <a:ext cx="4896317" cy="390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87686" y="4855976"/>
            <a:ext cx="3953252" cy="400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2022-11-19T10:12:44Z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