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50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BA75BC-035C-CD5A-37A3-2087F7FC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204864"/>
            <a:ext cx="644842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DA8B44-412E-2CDF-210D-72785732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6" y="3861048"/>
            <a:ext cx="5610225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357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82322" y="3422352"/>
            <a:ext cx="248790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8554" y="4067472"/>
            <a:ext cx="663442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9339" y="6030480"/>
            <a:ext cx="460723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1920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7494" y="1365870"/>
            <a:ext cx="578854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1018" y="3047853"/>
            <a:ext cx="222026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2647" y="3611159"/>
            <a:ext cx="229956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8683" y="3611159"/>
            <a:ext cx="229956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4365" y="4174465"/>
            <a:ext cx="547136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3705" y="5856448"/>
            <a:ext cx="689868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4491070"/>
            <a:ext cx="4905843" cy="1602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3100" y="4538710"/>
            <a:ext cx="2317372" cy="141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77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29793" y="898716"/>
            <a:ext cx="823159" cy="360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3276" y="1568284"/>
            <a:ext cx="797435" cy="360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0663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443" y="3948696"/>
            <a:ext cx="5211527" cy="27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270" y="4554075"/>
            <a:ext cx="2854778" cy="36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336" y="5186161"/>
            <a:ext cx="2276708" cy="34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7445" y="5177259"/>
            <a:ext cx="2783631" cy="35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230" y="5818248"/>
            <a:ext cx="978273" cy="36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3928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0574" y="4017521"/>
            <a:ext cx="4091759" cy="32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574" y="4604943"/>
            <a:ext cx="4621569" cy="32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273" y="5167890"/>
            <a:ext cx="6471827" cy="33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3156" y="5412649"/>
            <a:ext cx="105961" cy="9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0384" y="5755312"/>
            <a:ext cx="4067307" cy="33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1809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93640" y="3961126"/>
            <a:ext cx="3887531" cy="2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798" y="4566017"/>
            <a:ext cx="2570641" cy="37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660" y="5207020"/>
            <a:ext cx="1470226" cy="35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17203" y="5252161"/>
            <a:ext cx="604326" cy="2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3886" y="5197992"/>
            <a:ext cx="1470226" cy="37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660" y="5848023"/>
            <a:ext cx="1001197" cy="37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