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5806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DBDA5D5-E50E-BD0C-B392-D93A39AE4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2204864"/>
            <a:ext cx="6448425" cy="15716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803EED-8B93-A255-DAE9-5B9F3FADD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645024"/>
            <a:ext cx="779145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64788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4410" y="4599601"/>
            <a:ext cx="192864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3098" y="4599601"/>
            <a:ext cx="200007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22988" y="5714440"/>
            <a:ext cx="492875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87390" y="5714440"/>
            <a:ext cx="514304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2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3761" y="3843328"/>
            <a:ext cx="438191" cy="295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02791" y="3843328"/>
            <a:ext cx="457243" cy="295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4754" y="5339338"/>
            <a:ext cx="685865" cy="304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3783" y="5339338"/>
            <a:ext cx="695391" cy="304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74589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85488" y="4932459"/>
            <a:ext cx="419411" cy="353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08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080" y="3569732"/>
            <a:ext cx="2591047" cy="391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7080" y="4304251"/>
            <a:ext cx="4496229" cy="400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8028" y="5038769"/>
            <a:ext cx="5020154" cy="391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6264" y="5782827"/>
            <a:ext cx="3848467" cy="400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64828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53989" y="3697913"/>
            <a:ext cx="185838" cy="221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90061" y="3690758"/>
            <a:ext cx="192985" cy="228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76100" y="3697913"/>
            <a:ext cx="278757" cy="214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19319" y="3690758"/>
            <a:ext cx="328790" cy="221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75366" y="4313267"/>
            <a:ext cx="343086" cy="221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11437" y="4313267"/>
            <a:ext cx="343086" cy="221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47509" y="4313267"/>
            <a:ext cx="364528" cy="214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97877" y="4313267"/>
            <a:ext cx="350233" cy="221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12372" y="5007329"/>
            <a:ext cx="192985" cy="221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30878" y="6094932"/>
            <a:ext cx="814829" cy="221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246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7513" y="3450143"/>
            <a:ext cx="2496470" cy="37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801" y="4148325"/>
            <a:ext cx="3836487" cy="37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9979" y="4846507"/>
            <a:ext cx="1679610" cy="36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157" y="5526315"/>
            <a:ext cx="7516946" cy="37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35740" y="6224497"/>
            <a:ext cx="5892404" cy="37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3"/>
            <a:ext cx="6912768" cy="6181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55576" y="5241358"/>
            <a:ext cx="4896544" cy="1344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2022-11-19T10:08:37Z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