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577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A28290-9BA1-B414-7A19-094CB8A5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791" y="1929383"/>
            <a:ext cx="6448425" cy="15716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518565-8914-628F-5D35-8A873A57E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8424936" cy="100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726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80406" y="3531948"/>
            <a:ext cx="2552943" cy="371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6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19" y="5563993"/>
            <a:ext cx="485821" cy="305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629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2956" y="5252530"/>
            <a:ext cx="6779300" cy="37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9426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3442" y="1442926"/>
            <a:ext cx="3984442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4685" y="2056625"/>
            <a:ext cx="6874257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4685" y="5168953"/>
            <a:ext cx="6865500" cy="359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685" y="5782652"/>
            <a:ext cx="2548291" cy="36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1884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4373" y="4309341"/>
            <a:ext cx="35664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4849" y="4309341"/>
            <a:ext cx="35664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5326" y="4309341"/>
            <a:ext cx="35664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5803" y="4309341"/>
            <a:ext cx="35664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31758" y="4309341"/>
            <a:ext cx="21398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40160" y="4309341"/>
            <a:ext cx="21398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29851" y="4999589"/>
            <a:ext cx="21398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30328" y="4999589"/>
            <a:ext cx="213988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30805" y="4999589"/>
            <a:ext cx="213988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31281" y="4999589"/>
            <a:ext cx="213988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31758" y="4999589"/>
            <a:ext cx="213988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40160" y="4999589"/>
            <a:ext cx="213988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79267" y="5681903"/>
            <a:ext cx="538934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287669" y="5681903"/>
            <a:ext cx="531009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088145" y="5681903"/>
            <a:ext cx="538934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888622" y="5681903"/>
            <a:ext cx="538934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52503" y="5681903"/>
            <a:ext cx="388350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60905" y="5681903"/>
            <a:ext cx="380424" cy="24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0377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5813" y="4694016"/>
            <a:ext cx="4663391" cy="310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572" y="5245175"/>
            <a:ext cx="6370456" cy="318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5692" y="5811860"/>
            <a:ext cx="1187186" cy="310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58948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69319" y="3708724"/>
            <a:ext cx="175480" cy="19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9158" y="3708724"/>
            <a:ext cx="116986" cy="19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3000" y="3708724"/>
            <a:ext cx="123486" cy="19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5819" y="4267821"/>
            <a:ext cx="175480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9660" y="4267821"/>
            <a:ext cx="175480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03000" y="4267821"/>
            <a:ext cx="123486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75819" y="4833419"/>
            <a:ext cx="168980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579660" y="4833419"/>
            <a:ext cx="175480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03000" y="4833419"/>
            <a:ext cx="123486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75819" y="5399017"/>
            <a:ext cx="168980" cy="195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79660" y="5392516"/>
            <a:ext cx="175480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90001" y="5392516"/>
            <a:ext cx="168980" cy="201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13781" y="5977618"/>
            <a:ext cx="1689809" cy="27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