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7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8976" y="4188808"/>
            <a:ext cx="2791091" cy="39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450" y="4942170"/>
            <a:ext cx="3838941" cy="39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502" y="5685995"/>
            <a:ext cx="5801278" cy="39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20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9E46F-B52D-B5F3-F992-35D4D7C9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448425" cy="1571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3D6D78-AFDD-D020-9F7B-4FF7EED45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3330525"/>
            <a:ext cx="87058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313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41649" y="2925589"/>
            <a:ext cx="256637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0081" y="3595143"/>
            <a:ext cx="861567" cy="37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5455" y="3641003"/>
            <a:ext cx="247471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4165" y="5090175"/>
            <a:ext cx="247471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7870" y="5044315"/>
            <a:ext cx="834070" cy="37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35075" y="5814761"/>
            <a:ext cx="394121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51258" y="5768901"/>
            <a:ext cx="1182364" cy="37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523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4842" y="3187988"/>
            <a:ext cx="779710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2587" y="3229486"/>
            <a:ext cx="232254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7530" y="3893463"/>
            <a:ext cx="223959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6893" y="3885164"/>
            <a:ext cx="223959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0304" y="4499342"/>
            <a:ext cx="870953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2646" y="5204818"/>
            <a:ext cx="223959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74032" y="5204818"/>
            <a:ext cx="223959" cy="26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8424" y="5171619"/>
            <a:ext cx="389855" cy="323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3993" y="1261182"/>
            <a:ext cx="990694" cy="39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5790" y="2062199"/>
            <a:ext cx="257199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7874" y="2062199"/>
            <a:ext cx="266725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833" y="2014519"/>
            <a:ext cx="447717" cy="381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1226" y="3511658"/>
            <a:ext cx="438191" cy="40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5117" y="3530730"/>
            <a:ext cx="447717" cy="36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7708" y="5075549"/>
            <a:ext cx="457243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0403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84230" y="2314843"/>
            <a:ext cx="239349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4230" y="3007108"/>
            <a:ext cx="239349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4230" y="3699373"/>
            <a:ext cx="239349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5366" y="4471515"/>
            <a:ext cx="265943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4230" y="5163780"/>
            <a:ext cx="239349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4230" y="5847169"/>
            <a:ext cx="239349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360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2136" y="2600393"/>
            <a:ext cx="266725" cy="219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2136" y="4107473"/>
            <a:ext cx="266725" cy="219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6402" y="5538246"/>
            <a:ext cx="390562" cy="37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1150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1998" y="2160433"/>
            <a:ext cx="259466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0945" y="4982206"/>
            <a:ext cx="268413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1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646831"/>
            <a:ext cx="4829636" cy="39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4381575"/>
            <a:ext cx="4972524" cy="39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