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28851" y="3861048"/>
            <a:ext cx="5007245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9361"/>
            <a:ext cx="6552728" cy="617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8" name="Rectangle 9">
            <a:extLst>
              <a:ext uri="{FF2B5EF4-FFF2-40B4-BE49-F238E27FC236}">
                <a16:creationId xmlns:a16="http://schemas.microsoft.com/office/drawing/2014/main" id="{7684EFF6-F9A4-6A21-E0A1-4CDD4F7DC337}"/>
              </a:ext>
            </a:extLst>
          </p:cNvPr>
          <p:cNvSpPr/>
          <p:nvPr/>
        </p:nvSpPr>
        <p:spPr bwMode="white">
          <a:xfrm>
            <a:off x="539552" y="3284984"/>
            <a:ext cx="6480720" cy="316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44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B775AB-FD2A-A948-C990-EF3C9C60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833761"/>
            <a:ext cx="6772275" cy="15906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C4675A-D0DE-DAB8-5584-40974853F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3424436"/>
            <a:ext cx="56578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5523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7243" y="2502258"/>
            <a:ext cx="97423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147" y="3269146"/>
            <a:ext cx="974230" cy="27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3518" y="4402808"/>
            <a:ext cx="466298" cy="7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6595" y="4611201"/>
            <a:ext cx="97423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71608" y="5378090"/>
            <a:ext cx="399684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9705" y="5578148"/>
            <a:ext cx="30809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07755" y="5578148"/>
            <a:ext cx="249802" cy="25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63518" y="5578148"/>
            <a:ext cx="707774" cy="47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2310748"/>
            <a:ext cx="648072" cy="68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6016" y="2310748"/>
            <a:ext cx="504056" cy="77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2787783"/>
            <a:ext cx="266725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7962" y="2778242"/>
            <a:ext cx="266725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100" y="4524188"/>
            <a:ext cx="276251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6893" y="5001222"/>
            <a:ext cx="447717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6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55E559A6-018C-8E9D-BEC3-BE2C7607BB29}"/>
              </a:ext>
            </a:extLst>
          </p:cNvPr>
          <p:cNvSpPr/>
          <p:nvPr/>
        </p:nvSpPr>
        <p:spPr bwMode="white">
          <a:xfrm>
            <a:off x="1475656" y="3501008"/>
            <a:ext cx="936104" cy="71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1D00D1DA-5E10-A540-17EA-E0EE4D8AFF3A}"/>
              </a:ext>
            </a:extLst>
          </p:cNvPr>
          <p:cNvSpPr/>
          <p:nvPr/>
        </p:nvSpPr>
        <p:spPr bwMode="white">
          <a:xfrm>
            <a:off x="2987824" y="3448040"/>
            <a:ext cx="936104" cy="71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884B027A-9912-FE1D-D706-CD3A85E85E5C}"/>
              </a:ext>
            </a:extLst>
          </p:cNvPr>
          <p:cNvSpPr/>
          <p:nvPr/>
        </p:nvSpPr>
        <p:spPr bwMode="white">
          <a:xfrm>
            <a:off x="4572000" y="3522340"/>
            <a:ext cx="936104" cy="71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E3B7A724-340F-F5F7-3D22-6CCB4BA46D5C}"/>
              </a:ext>
            </a:extLst>
          </p:cNvPr>
          <p:cNvSpPr/>
          <p:nvPr/>
        </p:nvSpPr>
        <p:spPr bwMode="white">
          <a:xfrm>
            <a:off x="6190672" y="3165727"/>
            <a:ext cx="973616" cy="106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37D12A3E-16EE-06D5-65C6-44F21F82F89D}"/>
              </a:ext>
            </a:extLst>
          </p:cNvPr>
          <p:cNvSpPr/>
          <p:nvPr/>
        </p:nvSpPr>
        <p:spPr bwMode="white">
          <a:xfrm>
            <a:off x="7412816" y="3189723"/>
            <a:ext cx="973616" cy="106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7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827584" y="2996952"/>
            <a:ext cx="2664296" cy="217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DF1FF2F1-256B-2BE8-7499-AAA8AA4041AC}"/>
              </a:ext>
            </a:extLst>
          </p:cNvPr>
          <p:cNvSpPr/>
          <p:nvPr/>
        </p:nvSpPr>
        <p:spPr bwMode="white">
          <a:xfrm>
            <a:off x="4510456" y="3068960"/>
            <a:ext cx="2664296" cy="258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5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16000" y="2492896"/>
            <a:ext cx="2339775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7EC82F40-8631-FE13-C8FA-80E65BCB1F66}"/>
              </a:ext>
            </a:extLst>
          </p:cNvPr>
          <p:cNvSpPr/>
          <p:nvPr/>
        </p:nvSpPr>
        <p:spPr bwMode="white">
          <a:xfrm>
            <a:off x="3779912" y="2348880"/>
            <a:ext cx="4680520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5735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32"/>
          <p:cNvSpPr/>
          <p:nvPr/>
        </p:nvSpPr>
        <p:spPr bwMode="white">
          <a:xfrm>
            <a:off x="1029854" y="2105592"/>
            <a:ext cx="242553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319488" y="2115836"/>
            <a:ext cx="2880320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B0BC1936-6606-EC6C-45BE-3AE5121F3753}"/>
              </a:ext>
            </a:extLst>
          </p:cNvPr>
          <p:cNvSpPr/>
          <p:nvPr/>
        </p:nvSpPr>
        <p:spPr bwMode="white">
          <a:xfrm>
            <a:off x="1029854" y="4598608"/>
            <a:ext cx="3217626" cy="146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C3728E34-74DB-C1E7-8722-4C1F7DA24CCD}"/>
              </a:ext>
            </a:extLst>
          </p:cNvPr>
          <p:cNvSpPr/>
          <p:nvPr/>
        </p:nvSpPr>
        <p:spPr bwMode="white">
          <a:xfrm>
            <a:off x="4679528" y="4581428"/>
            <a:ext cx="3217626" cy="146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3541854"/>
            <a:ext cx="3744415" cy="88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2130" y="3532312"/>
            <a:ext cx="257199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3728" y="3532312"/>
            <a:ext cx="257199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2515" y="3780405"/>
            <a:ext cx="304829" cy="2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4114" y="3780405"/>
            <a:ext cx="304829" cy="2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5713" y="3770863"/>
            <a:ext cx="533450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59682" y="3532312"/>
            <a:ext cx="1543197" cy="75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21005" y="3990331"/>
            <a:ext cx="276251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11656" y="3999873"/>
            <a:ext cx="247673" cy="28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3728" y="3990331"/>
            <a:ext cx="276251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63850" y="4601023"/>
            <a:ext cx="6163263" cy="75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