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7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1289" y="1328117"/>
            <a:ext cx="228495" cy="238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4214" y="2549618"/>
            <a:ext cx="228495" cy="238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3619" y="3704319"/>
            <a:ext cx="228495" cy="238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5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3107" y="2302643"/>
            <a:ext cx="637884" cy="23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9438" y="2312195"/>
            <a:ext cx="218975" cy="21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6661" y="2302643"/>
            <a:ext cx="447471" cy="23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2512" y="2302643"/>
            <a:ext cx="495074" cy="23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3107" y="2885309"/>
            <a:ext cx="637884" cy="22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8958" y="2885309"/>
            <a:ext cx="495074" cy="22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3851" y="2885309"/>
            <a:ext cx="637884" cy="22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92991" y="2885309"/>
            <a:ext cx="647404" cy="22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3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231" y="1804549"/>
            <a:ext cx="933024" cy="228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0611" y="1804549"/>
            <a:ext cx="952066" cy="228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0991" y="1804549"/>
            <a:ext cx="1104396" cy="228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7125" y="2348865"/>
            <a:ext cx="2179955" cy="128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38650" y="2405380"/>
            <a:ext cx="2251075" cy="1165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21625" y="2405380"/>
            <a:ext cx="2350135" cy="10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9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9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2404466"/>
            <a:ext cx="1885090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0661" y="2404466"/>
            <a:ext cx="1694677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5223" y="2404466"/>
            <a:ext cx="1894611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429" y="2976178"/>
            <a:ext cx="942545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0661" y="2976178"/>
            <a:ext cx="933024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5223" y="2976178"/>
            <a:ext cx="1104396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453386"/>
            <a:ext cx="5626710" cy="858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9768" y="2472460"/>
            <a:ext cx="104727" cy="84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08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2423868"/>
            <a:ext cx="3046611" cy="30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3371" y="2995726"/>
            <a:ext cx="5493421" cy="30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1735" y="4816144"/>
            <a:ext cx="3989157" cy="30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0776" y="5416595"/>
            <a:ext cx="2085024" cy="27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1735" y="5997985"/>
            <a:ext cx="1704198" cy="29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1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321754"/>
            <a:ext cx="4179570" cy="32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2866216"/>
            <a:ext cx="3922512" cy="324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3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1801" y="2842209"/>
            <a:ext cx="5445818" cy="33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1801" y="3385160"/>
            <a:ext cx="5779041" cy="33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1801" y="3928111"/>
            <a:ext cx="4093884" cy="32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2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367865"/>
            <a:ext cx="5264925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0842" y="2911631"/>
            <a:ext cx="2361123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1801" y="3455396"/>
            <a:ext cx="5274446" cy="324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1322" y="2349000"/>
            <a:ext cx="5436297" cy="333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1801" y="2892857"/>
            <a:ext cx="5607669" cy="32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1801" y="3436714"/>
            <a:ext cx="6121785" cy="32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2861945"/>
            <a:ext cx="4114800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8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561" y="3165083"/>
            <a:ext cx="1247206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5867" y="3165083"/>
            <a:ext cx="2256396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1123" y="3707776"/>
            <a:ext cx="3065652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03" y="4221906"/>
            <a:ext cx="3151338" cy="31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6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9272" y="4608436"/>
            <a:ext cx="218975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3289" y="4608436"/>
            <a:ext cx="218975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12099" y="4608436"/>
            <a:ext cx="380826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2148" y="4961279"/>
            <a:ext cx="361785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6165" y="4961279"/>
            <a:ext cx="352264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4495" y="4961279"/>
            <a:ext cx="504595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7421" y="5581140"/>
            <a:ext cx="523636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41917" y="5581140"/>
            <a:ext cx="533157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50247" y="5581140"/>
            <a:ext cx="685487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3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9834" y="1213505"/>
            <a:ext cx="809256" cy="238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8148" y="1213505"/>
            <a:ext cx="533157" cy="238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057" y="1823818"/>
            <a:ext cx="675966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4264" y="1852427"/>
            <a:ext cx="495074" cy="22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008" y="2453204"/>
            <a:ext cx="675966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2033" y="2481812"/>
            <a:ext cx="809256" cy="228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33035" y="4026535"/>
            <a:ext cx="295275" cy="13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063750" y="3966210"/>
            <a:ext cx="288290" cy="24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8832215" y="3955415"/>
            <a:ext cx="362585" cy="251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186573"/>
            <a:ext cx="609322" cy="23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8347" y="2186573"/>
            <a:ext cx="618842" cy="22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45851" y="2186573"/>
            <a:ext cx="618842" cy="23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5790" y="3312160"/>
            <a:ext cx="53975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0280" y="3312160"/>
            <a:ext cx="555625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16570" y="3312160"/>
            <a:ext cx="56324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36595" y="4285247"/>
            <a:ext cx="1009190" cy="228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2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3636" y="1251912"/>
            <a:ext cx="675966" cy="30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1652" y="1853607"/>
            <a:ext cx="495074" cy="22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3933" y="1853607"/>
            <a:ext cx="809256" cy="22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7553" y="2436200"/>
            <a:ext cx="847338" cy="22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36198" y="2436200"/>
            <a:ext cx="675966" cy="22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0512" y="3018793"/>
            <a:ext cx="504595" cy="219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74347" y="3009242"/>
            <a:ext cx="647404" cy="23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47636" y="3591835"/>
            <a:ext cx="685487" cy="22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55504" y="3591835"/>
            <a:ext cx="352264" cy="22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0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015802"/>
            <a:ext cx="209454" cy="22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0000" y="2015802"/>
            <a:ext cx="152330" cy="22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50578" y="2015802"/>
            <a:ext cx="218975" cy="22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8115" y="2655585"/>
            <a:ext cx="847338" cy="23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9487" y="3238075"/>
            <a:ext cx="837818" cy="229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5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69090" y="1833658"/>
            <a:ext cx="314181" cy="29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69090" y="2406056"/>
            <a:ext cx="314181" cy="29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69090" y="2987994"/>
            <a:ext cx="314181" cy="29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9090" y="3569933"/>
            <a:ext cx="314181" cy="295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16694" y="4170951"/>
            <a:ext cx="266578" cy="219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6694" y="1918511"/>
            <a:ext cx="238016" cy="23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3685" y="3071464"/>
            <a:ext cx="276099" cy="23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2022-11-14T10:18:41Z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