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388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40101" y="2929977"/>
            <a:ext cx="3181653" cy="1068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21843" y="2929977"/>
            <a:ext cx="2152855" cy="1068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36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835625" y="4435011"/>
            <a:ext cx="523925" cy="467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259"/>
          <a:stretch>
            <a:fillRect/>
          </a:stretch>
        </p:blipFill>
        <p:spPr>
          <a:xfrm>
            <a:off x="215900" y="1080135"/>
            <a:ext cx="8639810" cy="3865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3300" y="1628775"/>
            <a:ext cx="2057400" cy="800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570" y="3086100"/>
            <a:ext cx="4848225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573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722196" y="4474737"/>
            <a:ext cx="552502" cy="343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85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12141" y="3122297"/>
            <a:ext cx="514399" cy="438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30796" y="4840117"/>
            <a:ext cx="523925" cy="467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7354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86638" y="4640563"/>
            <a:ext cx="2315987" cy="1189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59892" y="4595492"/>
            <a:ext cx="2135754" cy="1343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759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6264" y="2616494"/>
            <a:ext cx="295303" cy="353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31369" y="2568777"/>
            <a:ext cx="1514619" cy="467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16705"/>
            <a:ext cx="8640000" cy="4269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550" y="4221345"/>
            <a:ext cx="8640000" cy="2837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149446" y="4469753"/>
            <a:ext cx="3210231" cy="2187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4416833" y="4651282"/>
            <a:ext cx="342932" cy="47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5293217" y="4469753"/>
            <a:ext cx="2505314" cy="2187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7817583" y="4469753"/>
            <a:ext cx="657287" cy="401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8532026" y="4651282"/>
            <a:ext cx="342932" cy="47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395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49161" y="4916932"/>
            <a:ext cx="1388393" cy="1260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37426" y="4916932"/>
            <a:ext cx="2657256" cy="1260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51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21314" y="4399502"/>
            <a:ext cx="1400308" cy="906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45503" y="4399502"/>
            <a:ext cx="1409834" cy="906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07885" y="4399502"/>
            <a:ext cx="962116" cy="906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2022-11-14T14:32:19Z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