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89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224247"/>
            <a:ext cx="3295964" cy="2126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21490" y="2233783"/>
            <a:ext cx="1247894" cy="448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9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998934"/>
            <a:ext cx="6268048" cy="1316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142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35527" y="4597090"/>
            <a:ext cx="4807878" cy="1989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3300" y="1628775"/>
            <a:ext cx="2057400" cy="800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3109595"/>
            <a:ext cx="5143500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1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02085" y="4443489"/>
            <a:ext cx="1247894" cy="352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23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88260" y="2225213"/>
            <a:ext cx="943065" cy="362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35360" y="4830574"/>
            <a:ext cx="295303" cy="353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59726" y="4830574"/>
            <a:ext cx="676339" cy="362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88877" y="4830574"/>
            <a:ext cx="943065" cy="362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995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15379" y="1286896"/>
            <a:ext cx="686291" cy="306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57063" y="2056551"/>
            <a:ext cx="644948" cy="297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07230" y="2809875"/>
            <a:ext cx="450850" cy="408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88583" y="3835862"/>
            <a:ext cx="636680" cy="297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05100" y="4862195"/>
            <a:ext cx="997585" cy="377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845435" y="5627370"/>
            <a:ext cx="927735" cy="302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994241" y="6384827"/>
            <a:ext cx="479577" cy="306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8" grpId="0" animBg="1"/>
      <p:bldP spid="9" grpId="0" bldLvl="0" animBg="1"/>
      <p:bldP spid="11" grpId="0" bldLvl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65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4930" y="2653181"/>
            <a:ext cx="485821" cy="362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17367" y="2662716"/>
            <a:ext cx="495347" cy="352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25650" y="3863975"/>
            <a:ext cx="428625" cy="149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17367" y="3768710"/>
            <a:ext cx="495347" cy="352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3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68899" y="4863507"/>
            <a:ext cx="1990915" cy="457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63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59020" y="3092480"/>
            <a:ext cx="4343814" cy="2069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710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281531"/>
            <a:ext cx="3629371" cy="352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3149304"/>
            <a:ext cx="1924233" cy="343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4007541"/>
            <a:ext cx="857331" cy="352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3331" y="4007541"/>
            <a:ext cx="314355" cy="343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2022-11-14T14:30:15Z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