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583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09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56746"/>
            <a:ext cx="7801719" cy="4036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0065" y="1701165"/>
            <a:ext cx="2876550" cy="781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345" y="3081020"/>
            <a:ext cx="3876675" cy="695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78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254985" y="5295396"/>
            <a:ext cx="504873" cy="352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58978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14527" y="2687272"/>
            <a:ext cx="217964" cy="269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44907" y="5770909"/>
            <a:ext cx="377804" cy="254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548505"/>
            <a:ext cx="675481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682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537333"/>
            <a:ext cx="7916030" cy="3125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82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25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432647"/>
            <a:ext cx="952590" cy="352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78116" y="1394523"/>
            <a:ext cx="5382138" cy="457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2280907"/>
            <a:ext cx="7125380" cy="457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488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2022-11-08T02:00:00Z</dcterms:created>
  <dcterms:modified xsi:type="dcterms:W3CDTF">2022-11-14T14:16:24Z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